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7" r:id="rId2"/>
  </p:sldIdLst>
  <p:sldSz cx="6858000" cy="9906000" type="A4"/>
  <p:notesSz cx="9926638"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06" y="66"/>
      </p:cViewPr>
      <p:guideLst/>
    </p:cSldViewPr>
  </p:slideViewPr>
  <p:notesTextViewPr>
    <p:cViewPr>
      <p:scale>
        <a:sx n="1" d="1"/>
        <a:sy n="1" d="1"/>
      </p:scale>
      <p:origin x="0" y="0"/>
    </p:cViewPr>
  </p:notesTextViewPr>
  <p:notesViewPr>
    <p:cSldViewPr snapToGrid="0">
      <p:cViewPr varScale="1">
        <p:scale>
          <a:sx n="116" d="100"/>
          <a:sy n="116" d="100"/>
        </p:scale>
        <p:origin x="2094" y="10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28951113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8666"/>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201393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286274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20085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64602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8666"/>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33070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137166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zh-CN" altLang="en-US" smtClean="0"/>
              <a:t>编辑母版文本样式</a:t>
            </a:r>
          </a:p>
        </p:txBody>
      </p:sp>
      <p:sp>
        <p:nvSpPr>
          <p:cNvPr id="4" name="内容占位符 3"/>
          <p:cNvSpPr>
            <a:spLocks noGrp="1"/>
          </p:cNvSpPr>
          <p:nvPr>
            <p:ph sz="half" idx="2"/>
          </p:nvPr>
        </p:nvSpPr>
        <p:spPr>
          <a:xfrm>
            <a:off x="472381" y="3618442"/>
            <a:ext cx="2901255" cy="532218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zh-CN" altLang="en-US" smtClean="0"/>
              <a:t>编辑母版文本样式</a:t>
            </a:r>
          </a:p>
        </p:txBody>
      </p:sp>
      <p:sp>
        <p:nvSpPr>
          <p:cNvPr id="6" name="内容占位符 5"/>
          <p:cNvSpPr>
            <a:spLocks noGrp="1"/>
          </p:cNvSpPr>
          <p:nvPr>
            <p:ph sz="quarter" idx="4"/>
          </p:nvPr>
        </p:nvSpPr>
        <p:spPr>
          <a:xfrm>
            <a:off x="3471863" y="3618442"/>
            <a:ext cx="2915543" cy="532218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38164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345015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178366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4622"/>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267508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4622"/>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05CF870-EC30-45BE-B318-A13DC4D16FFB}" type="datetimeFigureOut">
              <a:rPr lang="zh-CN" altLang="en-US" smtClean="0"/>
              <a:t>2025/5/9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7110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905CF870-EC30-45BE-B318-A13DC4D16FFB}" type="datetimeFigureOut">
              <a:rPr lang="zh-CN" altLang="en-US" smtClean="0"/>
              <a:t>2025/5/9</a:t>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7E47F9FC-75DE-4F21-839A-B4590F0D71F1}" type="slidenum">
              <a:rPr lang="zh-CN" altLang="en-US" smtClean="0"/>
              <a:t>‹#›</a:t>
            </a:fld>
            <a:endParaRPr lang="zh-CN" altLang="en-US"/>
          </a:p>
        </p:txBody>
      </p:sp>
    </p:spTree>
    <p:extLst>
      <p:ext uri="{BB962C8B-B14F-4D97-AF65-F5344CB8AC3E}">
        <p14:creationId xmlns:p14="http://schemas.microsoft.com/office/powerpoint/2010/main" val="1731752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zh-CN"/>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6858000" cy="9906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4963" b="10257"/>
          <a:stretch/>
        </p:blipFill>
        <p:spPr>
          <a:xfrm>
            <a:off x="228600" y="76200"/>
            <a:ext cx="6406495" cy="269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文本框 4"/>
          <p:cNvSpPr txBox="1"/>
          <p:nvPr/>
        </p:nvSpPr>
        <p:spPr>
          <a:xfrm>
            <a:off x="190500" y="2882900"/>
            <a:ext cx="6480369" cy="1169551"/>
          </a:xfrm>
          <a:prstGeom prst="rect">
            <a:avLst/>
          </a:prstGeom>
          <a:noFill/>
        </p:spPr>
        <p:txBody>
          <a:bodyPr wrap="square" rtlCol="0">
            <a:spAutoFit/>
          </a:bodyPr>
          <a:lstStyle/>
          <a:p>
            <a:r>
              <a:rPr lang="zh-CN" altLang="en-US" sz="1400" dirty="0" smtClean="0"/>
              <a:t>三亚喜来登度假酒店于</a:t>
            </a:r>
            <a:r>
              <a:rPr lang="en-US" altLang="zh-CN" sz="1400" dirty="0" smtClean="0"/>
              <a:t>2003</a:t>
            </a:r>
            <a:r>
              <a:rPr lang="zh-CN" altLang="en-US" sz="1400" dirty="0" smtClean="0"/>
              <a:t>年</a:t>
            </a:r>
            <a:r>
              <a:rPr lang="en-US" altLang="zh-CN" sz="1400" dirty="0" smtClean="0"/>
              <a:t>1</a:t>
            </a:r>
            <a:r>
              <a:rPr lang="zh-CN" altLang="en-US" sz="1400" dirty="0" smtClean="0"/>
              <a:t>月</a:t>
            </a:r>
            <a:r>
              <a:rPr lang="en-US" altLang="zh-CN" sz="1400" dirty="0" smtClean="0"/>
              <a:t>28</a:t>
            </a:r>
            <a:r>
              <a:rPr lang="zh-CN" altLang="en-US" sz="1400" dirty="0" smtClean="0"/>
              <a:t>日正式开业，隶属于万豪国际集团，是一家国际品牌五星级酒店。酒店位于亚龙湾</a:t>
            </a:r>
            <a:r>
              <a:rPr lang="en-US" altLang="zh-CN" sz="1400" dirty="0" smtClean="0"/>
              <a:t>C</a:t>
            </a:r>
            <a:r>
              <a:rPr lang="zh-CN" altLang="en-US" sz="1400" dirty="0" smtClean="0"/>
              <a:t>位，直面美丽壮阔的南中国海景，拥有</a:t>
            </a:r>
            <a:r>
              <a:rPr lang="en-US" altLang="zh-CN" sz="1400" dirty="0" smtClean="0"/>
              <a:t>511</a:t>
            </a:r>
            <a:r>
              <a:rPr lang="zh-CN" altLang="en-US" sz="1400" dirty="0" smtClean="0"/>
              <a:t>间景色迷人的客房，多个餐厅和会议设施满足宾客不同的需求。我们提供的不仅仅是一份工作，而是一次职业发展的机会和一个能让你感受到关爱和拥有自豪的环境。</a:t>
            </a:r>
            <a:endParaRPr lang="zh-CN" altLang="en-US" sz="1400" dirty="0"/>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4103737"/>
            <a:ext cx="2121287" cy="1192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144" y="4129137"/>
            <a:ext cx="1933205" cy="11936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13">
            <a:extLst>
              <a:ext uri="{FF2B5EF4-FFF2-40B4-BE49-F238E27FC236}">
                <a16:creationId xmlns:a16="http://schemas.microsoft.com/office/drawing/2014/main" id="{977E82F9-6CDA-5C45-838F-BF911607EBE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655639" y="4119672"/>
            <a:ext cx="2015229" cy="1192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3" name="直接连接符 12"/>
          <p:cNvCxnSpPr/>
          <p:nvPr/>
        </p:nvCxnSpPr>
        <p:spPr>
          <a:xfrm>
            <a:off x="101600" y="5435600"/>
            <a:ext cx="656926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9700" y="5486400"/>
            <a:ext cx="4673600" cy="338554"/>
          </a:xfrm>
          <a:prstGeom prst="rect">
            <a:avLst/>
          </a:prstGeom>
          <a:noFill/>
        </p:spPr>
        <p:txBody>
          <a:bodyPr wrap="square" rtlCol="0">
            <a:spAutoFit/>
          </a:bodyPr>
          <a:lstStyle/>
          <a:p>
            <a:r>
              <a:rPr lang="zh-CN" altLang="en-US" sz="1600" b="1" dirty="0"/>
              <a:t>福利待遇</a:t>
            </a:r>
          </a:p>
        </p:txBody>
      </p:sp>
      <p:sp>
        <p:nvSpPr>
          <p:cNvPr id="15" name="文本框 14"/>
          <p:cNvSpPr txBox="1"/>
          <p:nvPr/>
        </p:nvSpPr>
        <p:spPr>
          <a:xfrm>
            <a:off x="139700" y="5826590"/>
            <a:ext cx="3175000"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t>薪资：</a:t>
            </a:r>
            <a:r>
              <a:rPr lang="en-US" altLang="zh-CN" sz="1400" dirty="0" smtClean="0"/>
              <a:t>2500-2800</a:t>
            </a:r>
            <a:r>
              <a:rPr lang="zh-CN" altLang="en-US" sz="1400" dirty="0" smtClean="0"/>
              <a:t>元</a:t>
            </a:r>
            <a:r>
              <a:rPr lang="en-US" altLang="zh-CN" sz="1400" dirty="0" smtClean="0"/>
              <a:t>/</a:t>
            </a:r>
            <a:r>
              <a:rPr lang="zh-CN" altLang="en-US" sz="1400" dirty="0" smtClean="0"/>
              <a:t>月</a:t>
            </a:r>
            <a:endParaRPr lang="en-US" altLang="zh-CN" sz="1400" dirty="0" smtClean="0"/>
          </a:p>
          <a:p>
            <a:pPr marL="285750" indent="-285750">
              <a:buFont typeface="Arial" panose="020B0604020202020204" pitchFamily="34" charset="0"/>
              <a:buChar char="•"/>
            </a:pPr>
            <a:r>
              <a:rPr lang="en-US" altLang="zh-CN" sz="1400" dirty="0" smtClean="0"/>
              <a:t>8</a:t>
            </a:r>
            <a:r>
              <a:rPr lang="zh-CN" altLang="en-US" sz="1400" dirty="0" smtClean="0"/>
              <a:t>小时工作制</a:t>
            </a:r>
            <a:r>
              <a:rPr lang="en-US" altLang="zh-CN" sz="1400" dirty="0" smtClean="0"/>
              <a:t>/</a:t>
            </a:r>
            <a:r>
              <a:rPr lang="zh-CN" altLang="en-US" sz="1400" dirty="0" smtClean="0"/>
              <a:t>月休</a:t>
            </a:r>
            <a:r>
              <a:rPr lang="en-US" altLang="zh-CN" sz="1400" dirty="0" smtClean="0"/>
              <a:t>8-10</a:t>
            </a:r>
            <a:r>
              <a:rPr lang="zh-CN" altLang="en-US" sz="1400" dirty="0" smtClean="0"/>
              <a:t>天</a:t>
            </a:r>
            <a:r>
              <a:rPr lang="en-US" altLang="zh-CN" sz="1400" dirty="0" smtClean="0"/>
              <a:t>/</a:t>
            </a:r>
            <a:r>
              <a:rPr lang="zh-CN" altLang="en-US" sz="1400" dirty="0" smtClean="0"/>
              <a:t>法定节假日三倍薪资</a:t>
            </a:r>
            <a:endParaRPr lang="en-US" altLang="zh-CN" sz="1400" dirty="0" smtClean="0"/>
          </a:p>
          <a:p>
            <a:pPr marL="285750" indent="-285750">
              <a:buFont typeface="Arial" panose="020B0604020202020204" pitchFamily="34" charset="0"/>
              <a:buChar char="•"/>
            </a:pPr>
            <a:r>
              <a:rPr lang="zh-CN" altLang="en-US" sz="1400" dirty="0" smtClean="0"/>
              <a:t>每月绩效现金红包</a:t>
            </a:r>
            <a:endParaRPr lang="en-US" altLang="zh-CN" sz="1400" dirty="0" smtClean="0"/>
          </a:p>
        </p:txBody>
      </p:sp>
      <p:sp>
        <p:nvSpPr>
          <p:cNvPr id="16" name="文本框 15"/>
          <p:cNvSpPr txBox="1"/>
          <p:nvPr/>
        </p:nvSpPr>
        <p:spPr>
          <a:xfrm>
            <a:off x="3431847" y="5839290"/>
            <a:ext cx="3175000"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smtClean="0"/>
              <a:t>吃住全包</a:t>
            </a:r>
            <a:r>
              <a:rPr lang="en-US" altLang="zh-CN" sz="1400" dirty="0" smtClean="0"/>
              <a:t>/</a:t>
            </a:r>
            <a:r>
              <a:rPr lang="zh-CN" altLang="en-US" sz="1400" dirty="0" smtClean="0"/>
              <a:t>班车接送</a:t>
            </a:r>
            <a:r>
              <a:rPr lang="en-US" altLang="zh-CN" sz="1400" dirty="0" smtClean="0"/>
              <a:t>/</a:t>
            </a:r>
            <a:r>
              <a:rPr lang="zh-CN" altLang="en-US" sz="1400" dirty="0" smtClean="0"/>
              <a:t>宿舍免费</a:t>
            </a:r>
            <a:r>
              <a:rPr lang="en-US" altLang="zh-CN" sz="1400" dirty="0" smtClean="0"/>
              <a:t>WIFI/</a:t>
            </a:r>
            <a:r>
              <a:rPr lang="zh-CN" altLang="en-US" sz="1400" dirty="0" smtClean="0"/>
              <a:t>健身娱乐活动室</a:t>
            </a:r>
            <a:endParaRPr lang="en-US" altLang="zh-CN" sz="1400" dirty="0" smtClean="0"/>
          </a:p>
          <a:p>
            <a:pPr marL="285750" indent="-285750">
              <a:buFont typeface="Arial" panose="020B0604020202020204" pitchFamily="34" charset="0"/>
              <a:buChar char="•"/>
            </a:pPr>
            <a:r>
              <a:rPr lang="zh-CN" altLang="en-US" sz="1400" dirty="0" smtClean="0"/>
              <a:t>全面系统的培训及培养</a:t>
            </a:r>
            <a:endParaRPr lang="en-US" altLang="zh-CN" sz="1400" dirty="0" smtClean="0"/>
          </a:p>
          <a:p>
            <a:pPr marL="285750" indent="-285750">
              <a:buFont typeface="Arial" panose="020B0604020202020204" pitchFamily="34" charset="0"/>
              <a:buChar char="•"/>
            </a:pPr>
            <a:r>
              <a:rPr lang="zh-CN" altLang="en-US" sz="1400" dirty="0" smtClean="0"/>
              <a:t>丰富多彩的员工活动及节假日福利</a:t>
            </a:r>
            <a:endParaRPr lang="zh-CN" altLang="en-US" sz="1400" dirty="0"/>
          </a:p>
        </p:txBody>
      </p:sp>
      <p:cxnSp>
        <p:nvCxnSpPr>
          <p:cNvPr id="17" name="直接连接符 16"/>
          <p:cNvCxnSpPr/>
          <p:nvPr/>
        </p:nvCxnSpPr>
        <p:spPr>
          <a:xfrm>
            <a:off x="114300" y="6869597"/>
            <a:ext cx="656926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39700" y="6982646"/>
            <a:ext cx="4673600" cy="338554"/>
          </a:xfrm>
          <a:prstGeom prst="rect">
            <a:avLst/>
          </a:prstGeom>
          <a:noFill/>
        </p:spPr>
        <p:txBody>
          <a:bodyPr wrap="square" rtlCol="0">
            <a:spAutoFit/>
          </a:bodyPr>
          <a:lstStyle/>
          <a:p>
            <a:r>
              <a:rPr lang="zh-CN" altLang="en-US" sz="1600" b="1" dirty="0" smtClean="0"/>
              <a:t>实习生热招岗位</a:t>
            </a:r>
            <a:endParaRPr lang="zh-CN" altLang="en-US" sz="1600" b="1" dirty="0"/>
          </a:p>
        </p:txBody>
      </p:sp>
      <p:sp>
        <p:nvSpPr>
          <p:cNvPr id="19" name="文本框 18"/>
          <p:cNvSpPr txBox="1"/>
          <p:nvPr/>
        </p:nvSpPr>
        <p:spPr>
          <a:xfrm>
            <a:off x="211234" y="7531146"/>
            <a:ext cx="3636866"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t>礼宾</a:t>
            </a:r>
            <a:r>
              <a:rPr lang="zh-CN" altLang="en-US" sz="1400" dirty="0" smtClean="0"/>
              <a:t>员</a:t>
            </a:r>
            <a:r>
              <a:rPr lang="en-US" altLang="zh-CN" sz="1400" dirty="0"/>
              <a:t>	</a:t>
            </a:r>
            <a:r>
              <a:rPr lang="en-US" altLang="zh-CN" sz="1400" dirty="0" smtClean="0"/>
              <a:t>	</a:t>
            </a:r>
            <a:r>
              <a:rPr lang="en-US" altLang="zh-CN" sz="1400" dirty="0" smtClean="0"/>
              <a:t>1</a:t>
            </a:r>
            <a:r>
              <a:rPr lang="zh-CN" altLang="en-US" sz="1400" dirty="0" smtClean="0"/>
              <a:t>名</a:t>
            </a:r>
            <a:endParaRPr lang="en-US" altLang="zh-CN" sz="1400" dirty="0" smtClean="0"/>
          </a:p>
          <a:p>
            <a:pPr marL="285750" indent="-285750">
              <a:buFont typeface="Arial" panose="020B0604020202020204" pitchFamily="34" charset="0"/>
              <a:buChar char="•"/>
            </a:pPr>
            <a:r>
              <a:rPr lang="zh-CN" altLang="en-US" sz="1400" dirty="0"/>
              <a:t>前台</a:t>
            </a:r>
            <a:r>
              <a:rPr lang="zh-CN" altLang="en-US" sz="1400" dirty="0" smtClean="0"/>
              <a:t>接待</a:t>
            </a:r>
            <a:r>
              <a:rPr lang="en-US" altLang="zh-CN" sz="1400" dirty="0" smtClean="0"/>
              <a:t>	2</a:t>
            </a:r>
            <a:r>
              <a:rPr lang="zh-CN" altLang="en-US" sz="1400" dirty="0" smtClean="0"/>
              <a:t>名</a:t>
            </a:r>
            <a:r>
              <a:rPr lang="en-US" altLang="zh-CN" sz="1400" dirty="0" smtClean="0"/>
              <a:t> </a:t>
            </a:r>
          </a:p>
          <a:p>
            <a:pPr marL="285750" indent="-285750">
              <a:buFont typeface="Arial" panose="020B0604020202020204" pitchFamily="34" charset="0"/>
              <a:buChar char="•"/>
            </a:pPr>
            <a:r>
              <a:rPr lang="zh-CN" altLang="en-US" sz="1400" dirty="0"/>
              <a:t>宾客服务中心</a:t>
            </a:r>
            <a:r>
              <a:rPr lang="zh-CN" altLang="en-US" sz="1400" dirty="0" smtClean="0"/>
              <a:t>接待</a:t>
            </a:r>
            <a:r>
              <a:rPr lang="en-US" altLang="zh-CN" sz="1400" dirty="0"/>
              <a:t>	</a:t>
            </a:r>
            <a:r>
              <a:rPr lang="en-US" altLang="zh-CN" sz="1400" dirty="0" smtClean="0"/>
              <a:t>3</a:t>
            </a:r>
            <a:r>
              <a:rPr lang="zh-CN" altLang="en-US" sz="1400" dirty="0"/>
              <a:t>名</a:t>
            </a:r>
            <a:endParaRPr lang="en-US" altLang="zh-CN" sz="1400" dirty="0" smtClean="0"/>
          </a:p>
          <a:p>
            <a:pPr marL="285750" indent="-285750">
              <a:buFont typeface="Arial" panose="020B0604020202020204" pitchFamily="34" charset="0"/>
              <a:buChar char="•"/>
            </a:pPr>
            <a:endParaRPr lang="en-US" altLang="zh-CN" sz="1400" dirty="0" smtClean="0"/>
          </a:p>
        </p:txBody>
      </p:sp>
      <p:pic>
        <p:nvPicPr>
          <p:cNvPr id="21"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2536" y="8717930"/>
            <a:ext cx="1324311" cy="926610"/>
          </a:xfrm>
          <a:prstGeom prst="rect">
            <a:avLst/>
          </a:prstGeom>
        </p:spPr>
      </p:pic>
      <p:sp>
        <p:nvSpPr>
          <p:cNvPr id="23" name="Rectangle 3"/>
          <p:cNvSpPr/>
          <p:nvPr/>
        </p:nvSpPr>
        <p:spPr>
          <a:xfrm>
            <a:off x="76200" y="8906473"/>
            <a:ext cx="4394152" cy="738664"/>
          </a:xfrm>
          <a:prstGeom prst="rect">
            <a:avLst/>
          </a:prstGeom>
        </p:spPr>
        <p:txBody>
          <a:bodyPr wrap="none">
            <a:spAutoFit/>
          </a:bodyPr>
          <a:lstStyle/>
          <a:p>
            <a:r>
              <a:rPr lang="en-US" sz="1400" dirty="0" err="1"/>
              <a:t>联系方式</a:t>
            </a:r>
            <a:r>
              <a:rPr lang="zh-CN" altLang="en-US" sz="1400" dirty="0"/>
              <a:t>：翟女士</a:t>
            </a:r>
            <a:r>
              <a:rPr lang="en-US" altLang="zh-CN" sz="1400" dirty="0" smtClean="0"/>
              <a:t>/</a:t>
            </a:r>
            <a:r>
              <a:rPr lang="zh-CN" altLang="en-US" sz="1400" dirty="0"/>
              <a:t>勾先生</a:t>
            </a:r>
            <a:r>
              <a:rPr lang="zh-CN" altLang="en-US" sz="1400" dirty="0" smtClean="0"/>
              <a:t> </a:t>
            </a:r>
            <a:r>
              <a:rPr lang="en-US" altLang="zh-CN" sz="1400" dirty="0"/>
              <a:t>17776878819</a:t>
            </a:r>
            <a:r>
              <a:rPr lang="zh-CN" altLang="en-US" sz="1400" dirty="0"/>
              <a:t>（微信同号）</a:t>
            </a:r>
            <a:endParaRPr lang="en-US" altLang="zh-CN" sz="1400" dirty="0"/>
          </a:p>
          <a:p>
            <a:r>
              <a:rPr lang="zh-CN" altLang="en-US" sz="1400" dirty="0"/>
              <a:t>酒店地址：海南省三亚市亚龙湾旅游度假区</a:t>
            </a:r>
            <a:endParaRPr lang="en-US" altLang="zh-CN" sz="1400" dirty="0"/>
          </a:p>
          <a:p>
            <a:r>
              <a:rPr lang="zh-CN" altLang="en-US" sz="1400" dirty="0"/>
              <a:t>投递邮箱</a:t>
            </a:r>
            <a:r>
              <a:rPr lang="zh-CN" altLang="en-US" sz="1400" dirty="0" smtClean="0"/>
              <a:t>：</a:t>
            </a:r>
            <a:r>
              <a:rPr lang="en-US" altLang="zh-CN" sz="1400" dirty="0"/>
              <a:t>sheratonsanya.careers@marriott.com</a:t>
            </a:r>
          </a:p>
        </p:txBody>
      </p:sp>
      <p:pic>
        <p:nvPicPr>
          <p:cNvPr id="22"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5926" t="27624" r="15741" b="21231"/>
          <a:stretch/>
        </p:blipFill>
        <p:spPr>
          <a:xfrm>
            <a:off x="4360872" y="8824604"/>
            <a:ext cx="904855" cy="902403"/>
          </a:xfrm>
          <a:prstGeom prst="rect">
            <a:avLst/>
          </a:prstGeom>
        </p:spPr>
      </p:pic>
      <p:sp>
        <p:nvSpPr>
          <p:cNvPr id="20" name="文本框 19"/>
          <p:cNvSpPr txBox="1"/>
          <p:nvPr/>
        </p:nvSpPr>
        <p:spPr>
          <a:xfrm>
            <a:off x="3200914" y="7531146"/>
            <a:ext cx="3636866"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t>康乐</a:t>
            </a:r>
            <a:r>
              <a:rPr lang="zh-CN" altLang="en-US" sz="1400" dirty="0" smtClean="0"/>
              <a:t>部实习生</a:t>
            </a:r>
            <a:r>
              <a:rPr lang="en-US" altLang="zh-CN" sz="1400" dirty="0" smtClean="0"/>
              <a:t>		2</a:t>
            </a:r>
            <a:r>
              <a:rPr lang="zh-CN" altLang="en-US" sz="1400" dirty="0" smtClean="0"/>
              <a:t>名</a:t>
            </a:r>
            <a:endParaRPr lang="en-US" altLang="zh-CN" sz="1400" dirty="0" smtClean="0"/>
          </a:p>
          <a:p>
            <a:pPr marL="285750" indent="-285750">
              <a:buFont typeface="Arial" panose="020B0604020202020204" pitchFamily="34" charset="0"/>
              <a:buChar char="•"/>
            </a:pPr>
            <a:r>
              <a:rPr lang="zh-CN" altLang="en-US" sz="1400" dirty="0" smtClean="0"/>
              <a:t>餐饮部</a:t>
            </a:r>
            <a:r>
              <a:rPr lang="zh-CN" altLang="en-US" sz="1400" dirty="0" smtClean="0"/>
              <a:t>实习生</a:t>
            </a:r>
            <a:r>
              <a:rPr lang="en-US" altLang="zh-CN" sz="1400" dirty="0" smtClean="0"/>
              <a:t>		5</a:t>
            </a:r>
            <a:r>
              <a:rPr lang="zh-CN" altLang="en-US" sz="1400" dirty="0" smtClean="0"/>
              <a:t>名</a:t>
            </a:r>
            <a:endParaRPr lang="en-US" altLang="zh-CN" sz="1400" dirty="0" smtClean="0"/>
          </a:p>
          <a:p>
            <a:pPr marL="285750" indent="-285750">
              <a:buFont typeface="Arial" panose="020B0604020202020204" pitchFamily="34" charset="0"/>
              <a:buChar char="•"/>
            </a:pPr>
            <a:r>
              <a:rPr lang="zh-CN" altLang="en-US" sz="1400" dirty="0" smtClean="0"/>
              <a:t>客房部</a:t>
            </a:r>
            <a:r>
              <a:rPr lang="zh-CN" altLang="en-US" sz="1400" dirty="0" smtClean="0"/>
              <a:t>实习生</a:t>
            </a:r>
            <a:r>
              <a:rPr lang="en-US" altLang="zh-CN" sz="1400" dirty="0" smtClean="0"/>
              <a:t>		5</a:t>
            </a:r>
            <a:r>
              <a:rPr lang="zh-CN" altLang="en-US" sz="1400" dirty="0" smtClean="0"/>
              <a:t>名</a:t>
            </a:r>
            <a:endParaRPr lang="en-US" altLang="zh-CN" sz="1400" dirty="0" smtClean="0"/>
          </a:p>
          <a:p>
            <a:pPr marL="285750" indent="-285750">
              <a:buFont typeface="Arial" panose="020B0604020202020204" pitchFamily="34" charset="0"/>
              <a:buChar char="•"/>
            </a:pPr>
            <a:endParaRPr lang="en-US" altLang="zh-CN" sz="1400" dirty="0" smtClean="0"/>
          </a:p>
        </p:txBody>
      </p:sp>
    </p:spTree>
    <p:extLst>
      <p:ext uri="{BB962C8B-B14F-4D97-AF65-F5344CB8AC3E}">
        <p14:creationId xmlns:p14="http://schemas.microsoft.com/office/powerpoint/2010/main" val="241499987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212</Words>
  <Application>Microsoft Office PowerPoint</Application>
  <PresentationFormat>A4 纸张(210x297 毫米)</PresentationFormat>
  <Paragraphs>18</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等线</vt:lpstr>
      <vt:lpstr>等线 Light</vt:lpstr>
      <vt:lpstr>Arial</vt:lpstr>
      <vt:lpstr>Office 主题​​</vt:lpstr>
      <vt:lpstr>PowerPoint 演示文稿</vt:lpstr>
    </vt:vector>
  </TitlesOfParts>
  <Company>Marriott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Zhai, Joanna</dc:creator>
  <cp:lastModifiedBy>Gou, Jack</cp:lastModifiedBy>
  <cp:revision>38</cp:revision>
  <cp:lastPrinted>2024-05-22T04:06:59Z</cp:lastPrinted>
  <dcterms:created xsi:type="dcterms:W3CDTF">2024-04-19T03:56:11Z</dcterms:created>
  <dcterms:modified xsi:type="dcterms:W3CDTF">2025-05-09T08:48:16Z</dcterms:modified>
</cp:coreProperties>
</file>