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329" r:id="rId2"/>
  </p:sldIdLst>
  <p:sldSz cx="19202400" cy="29260800"/>
  <p:notesSz cx="6797675" cy="9926638"/>
  <p:defaultText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19" algn="l" defTabSz="457011" rtl="0" eaLnBrk="1" latinLnBrk="0" hangingPunct="1">
      <a:defRPr sz="1800" kern="1200">
        <a:solidFill>
          <a:schemeClr val="tx1"/>
        </a:solidFill>
        <a:latin typeface="+mn-lt"/>
        <a:ea typeface="+mn-ea"/>
        <a:cs typeface="+mn-cs"/>
      </a:defRPr>
    </a:lvl3pPr>
    <a:lvl4pPr marL="1371032" algn="l" defTabSz="457011" rtl="0" eaLnBrk="1" latinLnBrk="0" hangingPunct="1">
      <a:defRPr sz="1800" kern="1200">
        <a:solidFill>
          <a:schemeClr val="tx1"/>
        </a:solidFill>
        <a:latin typeface="+mn-lt"/>
        <a:ea typeface="+mn-ea"/>
        <a:cs typeface="+mn-cs"/>
      </a:defRPr>
    </a:lvl4pPr>
    <a:lvl5pPr marL="1828038" algn="l" defTabSz="457011" rtl="0" eaLnBrk="1" latinLnBrk="0" hangingPunct="1">
      <a:defRPr sz="1800" kern="1200">
        <a:solidFill>
          <a:schemeClr val="tx1"/>
        </a:solidFill>
        <a:latin typeface="+mn-lt"/>
        <a:ea typeface="+mn-ea"/>
        <a:cs typeface="+mn-cs"/>
      </a:defRPr>
    </a:lvl5pPr>
    <a:lvl6pPr marL="2285050" algn="l" defTabSz="457011" rtl="0" eaLnBrk="1" latinLnBrk="0" hangingPunct="1">
      <a:defRPr sz="1800" kern="1200">
        <a:solidFill>
          <a:schemeClr val="tx1"/>
        </a:solidFill>
        <a:latin typeface="+mn-lt"/>
        <a:ea typeface="+mn-ea"/>
        <a:cs typeface="+mn-cs"/>
      </a:defRPr>
    </a:lvl6pPr>
    <a:lvl7pPr marL="2742059" algn="l" defTabSz="457011" rtl="0" eaLnBrk="1" latinLnBrk="0" hangingPunct="1">
      <a:defRPr sz="1800" kern="1200">
        <a:solidFill>
          <a:schemeClr val="tx1"/>
        </a:solidFill>
        <a:latin typeface="+mn-lt"/>
        <a:ea typeface="+mn-ea"/>
        <a:cs typeface="+mn-cs"/>
      </a:defRPr>
    </a:lvl7pPr>
    <a:lvl8pPr marL="3199069" algn="l" defTabSz="457011" rtl="0" eaLnBrk="1" latinLnBrk="0" hangingPunct="1">
      <a:defRPr sz="1800" kern="1200">
        <a:solidFill>
          <a:schemeClr val="tx1"/>
        </a:solidFill>
        <a:latin typeface="+mn-lt"/>
        <a:ea typeface="+mn-ea"/>
        <a:cs typeface="+mn-cs"/>
      </a:defRPr>
    </a:lvl8pPr>
    <a:lvl9pPr marL="3656078" algn="l" defTabSz="457011"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2B587-6B14-4142-816E-82C2D14362B8}">
          <p14:sldIdLst>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4660"/>
  </p:normalViewPr>
  <p:slideViewPr>
    <p:cSldViewPr snapToGrid="0">
      <p:cViewPr>
        <p:scale>
          <a:sx n="33" d="100"/>
          <a:sy n="33" d="100"/>
        </p:scale>
        <p:origin x="3144"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91" tIns="45695" rIns="91391" bIns="45695" rtlCol="0"/>
          <a:lstStyle>
            <a:lvl1pPr algn="l">
              <a:defRPr sz="1200"/>
            </a:lvl1pPr>
          </a:lstStyle>
          <a:p>
            <a:endParaRPr lang="en-US"/>
          </a:p>
        </p:txBody>
      </p:sp>
      <p:sp>
        <p:nvSpPr>
          <p:cNvPr id="3" name="Date Placeholder 2"/>
          <p:cNvSpPr>
            <a:spLocks noGrp="1"/>
          </p:cNvSpPr>
          <p:nvPr>
            <p:ph type="dt" idx="1"/>
          </p:nvPr>
        </p:nvSpPr>
        <p:spPr>
          <a:xfrm>
            <a:off x="3849689" y="0"/>
            <a:ext cx="2946400" cy="496888"/>
          </a:xfrm>
          <a:prstGeom prst="rect">
            <a:avLst/>
          </a:prstGeom>
        </p:spPr>
        <p:txBody>
          <a:bodyPr vert="horz" lIns="91391" tIns="45695" rIns="91391" bIns="45695" rtlCol="0"/>
          <a:lstStyle>
            <a:lvl1pPr algn="r">
              <a:defRPr sz="1200"/>
            </a:lvl1pPr>
          </a:lstStyle>
          <a:p>
            <a:fld id="{2EB5C802-D102-4E1F-A69D-4A23C506E55A}" type="datetimeFigureOut">
              <a:rPr lang="en-US" smtClean="0"/>
              <a:t>4/28/2026</a:t>
            </a:fld>
            <a:endParaRPr lang="en-US"/>
          </a:p>
        </p:txBody>
      </p:sp>
      <p:sp>
        <p:nvSpPr>
          <p:cNvPr id="4" name="Slide Image Placeholder 3"/>
          <p:cNvSpPr>
            <a:spLocks noGrp="1" noRot="1" noChangeAspect="1"/>
          </p:cNvSpPr>
          <p:nvPr>
            <p:ph type="sldImg" idx="2"/>
          </p:nvPr>
        </p:nvSpPr>
        <p:spPr>
          <a:xfrm>
            <a:off x="2300288" y="1241425"/>
            <a:ext cx="2197100" cy="3349625"/>
          </a:xfrm>
          <a:prstGeom prst="rect">
            <a:avLst/>
          </a:prstGeom>
          <a:noFill/>
          <a:ln w="12700">
            <a:solidFill>
              <a:prstClr val="black"/>
            </a:solidFill>
          </a:ln>
        </p:spPr>
        <p:txBody>
          <a:bodyPr vert="horz" lIns="91391" tIns="45695" rIns="91391" bIns="45695" rtlCol="0" anchor="ctr"/>
          <a:lstStyle/>
          <a:p>
            <a:endParaRPr lang="en-US"/>
          </a:p>
        </p:txBody>
      </p:sp>
      <p:sp>
        <p:nvSpPr>
          <p:cNvPr id="5" name="Notes Placeholder 4"/>
          <p:cNvSpPr>
            <a:spLocks noGrp="1"/>
          </p:cNvSpPr>
          <p:nvPr>
            <p:ph type="body" sz="quarter" idx="3"/>
          </p:nvPr>
        </p:nvSpPr>
        <p:spPr>
          <a:xfrm>
            <a:off x="679451" y="4776795"/>
            <a:ext cx="5438775" cy="3908425"/>
          </a:xfrm>
          <a:prstGeom prst="rect">
            <a:avLst/>
          </a:prstGeom>
        </p:spPr>
        <p:txBody>
          <a:bodyPr vert="horz" lIns="91391" tIns="45695" rIns="91391" bIns="4569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391" tIns="45695" rIns="91391" bIns="45695" rtlCol="0" anchor="b"/>
          <a:lstStyle>
            <a:lvl1pPr algn="l">
              <a:defRPr sz="1200"/>
            </a:lvl1pPr>
          </a:lstStyle>
          <a:p>
            <a:endParaRPr lang="en-US"/>
          </a:p>
        </p:txBody>
      </p:sp>
      <p:sp>
        <p:nvSpPr>
          <p:cNvPr id="7" name="Slide Number Placeholder 6"/>
          <p:cNvSpPr>
            <a:spLocks noGrp="1"/>
          </p:cNvSpPr>
          <p:nvPr>
            <p:ph type="sldNum" sz="quarter" idx="5"/>
          </p:nvPr>
        </p:nvSpPr>
        <p:spPr>
          <a:xfrm>
            <a:off x="3849689" y="9429750"/>
            <a:ext cx="2946400" cy="496888"/>
          </a:xfrm>
          <a:prstGeom prst="rect">
            <a:avLst/>
          </a:prstGeom>
        </p:spPr>
        <p:txBody>
          <a:bodyPr vert="horz" lIns="91391" tIns="45695" rIns="91391" bIns="45695" rtlCol="0" anchor="b"/>
          <a:lstStyle>
            <a:lvl1pPr algn="r">
              <a:defRPr sz="1200"/>
            </a:lvl1pPr>
          </a:lstStyle>
          <a:p>
            <a:fld id="{E9EE0D9D-611E-4A29-A9D3-DCF382406626}" type="slidenum">
              <a:rPr lang="en-US" smtClean="0"/>
              <a:t>‹#›</a:t>
            </a:fld>
            <a:endParaRPr lang="en-US"/>
          </a:p>
        </p:txBody>
      </p:sp>
    </p:spTree>
    <p:extLst>
      <p:ext uri="{BB962C8B-B14F-4D97-AF65-F5344CB8AC3E}">
        <p14:creationId xmlns:p14="http://schemas.microsoft.com/office/powerpoint/2010/main" val="2215161285"/>
      </p:ext>
    </p:extLst>
  </p:cSld>
  <p:clrMap bg1="lt1" tx1="dk1" bg2="lt2" tx2="dk2" accent1="accent1" accent2="accent2" accent3="accent3" accent4="accent4" accent5="accent5" accent6="accent6" hlink="hlink" folHlink="folHlink"/>
  <p:notesStyle>
    <a:lvl1pPr marL="0" algn="l" defTabSz="914019" rtl="0" eaLnBrk="1" latinLnBrk="0" hangingPunct="1">
      <a:defRPr sz="1200" kern="1200">
        <a:solidFill>
          <a:schemeClr val="tx1"/>
        </a:solidFill>
        <a:latin typeface="+mn-lt"/>
        <a:ea typeface="+mn-ea"/>
        <a:cs typeface="+mn-cs"/>
      </a:defRPr>
    </a:lvl1pPr>
    <a:lvl2pPr marL="457011" algn="l" defTabSz="914019" rtl="0" eaLnBrk="1" latinLnBrk="0" hangingPunct="1">
      <a:defRPr sz="1200" kern="1200">
        <a:solidFill>
          <a:schemeClr val="tx1"/>
        </a:solidFill>
        <a:latin typeface="+mn-lt"/>
        <a:ea typeface="+mn-ea"/>
        <a:cs typeface="+mn-cs"/>
      </a:defRPr>
    </a:lvl2pPr>
    <a:lvl3pPr marL="914019" algn="l" defTabSz="914019" rtl="0" eaLnBrk="1" latinLnBrk="0" hangingPunct="1">
      <a:defRPr sz="1200" kern="1200">
        <a:solidFill>
          <a:schemeClr val="tx1"/>
        </a:solidFill>
        <a:latin typeface="+mn-lt"/>
        <a:ea typeface="+mn-ea"/>
        <a:cs typeface="+mn-cs"/>
      </a:defRPr>
    </a:lvl3pPr>
    <a:lvl4pPr marL="1371032" algn="l" defTabSz="914019" rtl="0" eaLnBrk="1" latinLnBrk="0" hangingPunct="1">
      <a:defRPr sz="1200" kern="1200">
        <a:solidFill>
          <a:schemeClr val="tx1"/>
        </a:solidFill>
        <a:latin typeface="+mn-lt"/>
        <a:ea typeface="+mn-ea"/>
        <a:cs typeface="+mn-cs"/>
      </a:defRPr>
    </a:lvl4pPr>
    <a:lvl5pPr marL="1828038" algn="l" defTabSz="914019" rtl="0" eaLnBrk="1" latinLnBrk="0" hangingPunct="1">
      <a:defRPr sz="1200" kern="1200">
        <a:solidFill>
          <a:schemeClr val="tx1"/>
        </a:solidFill>
        <a:latin typeface="+mn-lt"/>
        <a:ea typeface="+mn-ea"/>
        <a:cs typeface="+mn-cs"/>
      </a:defRPr>
    </a:lvl5pPr>
    <a:lvl6pPr marL="2285050" algn="l" defTabSz="914019" rtl="0" eaLnBrk="1" latinLnBrk="0" hangingPunct="1">
      <a:defRPr sz="1200" kern="1200">
        <a:solidFill>
          <a:schemeClr val="tx1"/>
        </a:solidFill>
        <a:latin typeface="+mn-lt"/>
        <a:ea typeface="+mn-ea"/>
        <a:cs typeface="+mn-cs"/>
      </a:defRPr>
    </a:lvl6pPr>
    <a:lvl7pPr marL="2742059" algn="l" defTabSz="914019" rtl="0" eaLnBrk="1" latinLnBrk="0" hangingPunct="1">
      <a:defRPr sz="1200" kern="1200">
        <a:solidFill>
          <a:schemeClr val="tx1"/>
        </a:solidFill>
        <a:latin typeface="+mn-lt"/>
        <a:ea typeface="+mn-ea"/>
        <a:cs typeface="+mn-cs"/>
      </a:defRPr>
    </a:lvl7pPr>
    <a:lvl8pPr marL="3199069" algn="l" defTabSz="914019" rtl="0" eaLnBrk="1" latinLnBrk="0" hangingPunct="1">
      <a:defRPr sz="1200" kern="1200">
        <a:solidFill>
          <a:schemeClr val="tx1"/>
        </a:solidFill>
        <a:latin typeface="+mn-lt"/>
        <a:ea typeface="+mn-ea"/>
        <a:cs typeface="+mn-cs"/>
      </a:defRPr>
    </a:lvl8pPr>
    <a:lvl9pPr marL="3656078" algn="l" defTabSz="91401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180" y="4788751"/>
            <a:ext cx="16322040" cy="10187093"/>
          </a:xfrm>
        </p:spPr>
        <p:txBody>
          <a:bodyPr anchor="b"/>
          <a:lstStyle>
            <a:lvl1pPr algn="ctr">
              <a:defRPr sz="12600"/>
            </a:lvl1pPr>
          </a:lstStyle>
          <a:p>
            <a:r>
              <a:rPr lang="en-US"/>
              <a:t>Click to edit Master title style</a:t>
            </a:r>
            <a:endParaRPr lang="en-US" dirty="0"/>
          </a:p>
        </p:txBody>
      </p:sp>
      <p:sp>
        <p:nvSpPr>
          <p:cNvPr id="3" name="Subtitle 2"/>
          <p:cNvSpPr>
            <a:spLocks noGrp="1"/>
          </p:cNvSpPr>
          <p:nvPr>
            <p:ph type="subTitle" idx="1"/>
          </p:nvPr>
        </p:nvSpPr>
        <p:spPr>
          <a:xfrm>
            <a:off x="2400300" y="15368700"/>
            <a:ext cx="14401800" cy="7064585"/>
          </a:xfrm>
        </p:spPr>
        <p:txBody>
          <a:bodyPr/>
          <a:lstStyle>
            <a:lvl1pPr marL="0" indent="0" algn="ctr">
              <a:buNone/>
              <a:defRPr sz="5040"/>
            </a:lvl1pPr>
            <a:lvl2pPr marL="960170" indent="0" algn="ctr">
              <a:buNone/>
              <a:defRPr sz="4200"/>
            </a:lvl2pPr>
            <a:lvl3pPr marL="1920340" indent="0" algn="ctr">
              <a:buNone/>
              <a:defRPr sz="3780"/>
            </a:lvl3pPr>
            <a:lvl4pPr marL="2880509" indent="0" algn="ctr">
              <a:buNone/>
              <a:defRPr sz="3361"/>
            </a:lvl4pPr>
            <a:lvl5pPr marL="3840680" indent="0" algn="ctr">
              <a:buNone/>
              <a:defRPr sz="3361"/>
            </a:lvl5pPr>
            <a:lvl6pPr marL="4800850" indent="0" algn="ctr">
              <a:buNone/>
              <a:defRPr sz="3361"/>
            </a:lvl6pPr>
            <a:lvl7pPr marL="5761020" indent="0" algn="ctr">
              <a:buNone/>
              <a:defRPr sz="3361"/>
            </a:lvl7pPr>
            <a:lvl8pPr marL="6721189" indent="0" algn="ctr">
              <a:buNone/>
              <a:defRPr sz="3361"/>
            </a:lvl8pPr>
            <a:lvl9pPr marL="7681359" indent="0" algn="ctr">
              <a:buNone/>
              <a:defRPr sz="33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BF1FF0-B7AE-454C-B092-21739536AD2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417224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F1FF0-B7AE-454C-B092-21739536AD2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415987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41718" y="1557871"/>
            <a:ext cx="4140518"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20172" y="1557871"/>
            <a:ext cx="12181523" cy="2479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F1FF0-B7AE-454C-B092-21739536AD2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24748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F1FF0-B7AE-454C-B092-21739536AD2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34555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0165" y="7294888"/>
            <a:ext cx="16562070" cy="12171678"/>
          </a:xfrm>
        </p:spPr>
        <p:txBody>
          <a:bodyPr anchor="b"/>
          <a:lstStyle>
            <a:lvl1pPr>
              <a:defRPr sz="12600"/>
            </a:lvl1pPr>
          </a:lstStyle>
          <a:p>
            <a:r>
              <a:rPr lang="en-US"/>
              <a:t>Click to edit Master title style</a:t>
            </a:r>
            <a:endParaRPr lang="en-US" dirty="0"/>
          </a:p>
        </p:txBody>
      </p:sp>
      <p:sp>
        <p:nvSpPr>
          <p:cNvPr id="3" name="Text Placeholder 2"/>
          <p:cNvSpPr>
            <a:spLocks noGrp="1"/>
          </p:cNvSpPr>
          <p:nvPr>
            <p:ph type="body" idx="1"/>
          </p:nvPr>
        </p:nvSpPr>
        <p:spPr>
          <a:xfrm>
            <a:off x="1310165" y="19581715"/>
            <a:ext cx="16562070" cy="6400798"/>
          </a:xfrm>
        </p:spPr>
        <p:txBody>
          <a:bodyPr/>
          <a:lstStyle>
            <a:lvl1pPr marL="0" indent="0">
              <a:buNone/>
              <a:defRPr sz="5040">
                <a:solidFill>
                  <a:schemeClr val="tx1"/>
                </a:solidFill>
              </a:defRPr>
            </a:lvl1pPr>
            <a:lvl2pPr marL="960170" indent="0">
              <a:buNone/>
              <a:defRPr sz="4200">
                <a:solidFill>
                  <a:schemeClr val="tx1">
                    <a:tint val="75000"/>
                  </a:schemeClr>
                </a:solidFill>
              </a:defRPr>
            </a:lvl2pPr>
            <a:lvl3pPr marL="1920340" indent="0">
              <a:buNone/>
              <a:defRPr sz="3780">
                <a:solidFill>
                  <a:schemeClr val="tx1">
                    <a:tint val="75000"/>
                  </a:schemeClr>
                </a:solidFill>
              </a:defRPr>
            </a:lvl3pPr>
            <a:lvl4pPr marL="2880509" indent="0">
              <a:buNone/>
              <a:defRPr sz="3361">
                <a:solidFill>
                  <a:schemeClr val="tx1">
                    <a:tint val="75000"/>
                  </a:schemeClr>
                </a:solidFill>
              </a:defRPr>
            </a:lvl4pPr>
            <a:lvl5pPr marL="3840680" indent="0">
              <a:buNone/>
              <a:defRPr sz="3361">
                <a:solidFill>
                  <a:schemeClr val="tx1">
                    <a:tint val="75000"/>
                  </a:schemeClr>
                </a:solidFill>
              </a:defRPr>
            </a:lvl5pPr>
            <a:lvl6pPr marL="4800850" indent="0">
              <a:buNone/>
              <a:defRPr sz="3361">
                <a:solidFill>
                  <a:schemeClr val="tx1">
                    <a:tint val="75000"/>
                  </a:schemeClr>
                </a:solidFill>
              </a:defRPr>
            </a:lvl6pPr>
            <a:lvl7pPr marL="5761020" indent="0">
              <a:buNone/>
              <a:defRPr sz="3361">
                <a:solidFill>
                  <a:schemeClr val="tx1">
                    <a:tint val="75000"/>
                  </a:schemeClr>
                </a:solidFill>
              </a:defRPr>
            </a:lvl7pPr>
            <a:lvl8pPr marL="6721189" indent="0">
              <a:buNone/>
              <a:defRPr sz="3361">
                <a:solidFill>
                  <a:schemeClr val="tx1">
                    <a:tint val="75000"/>
                  </a:schemeClr>
                </a:solidFill>
              </a:defRPr>
            </a:lvl8pPr>
            <a:lvl9pPr marL="7681359" indent="0">
              <a:buNone/>
              <a:defRPr sz="336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BF1FF0-B7AE-454C-B092-21739536AD2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283042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0165" y="7789335"/>
            <a:ext cx="816102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721215" y="7789335"/>
            <a:ext cx="816102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BF1FF0-B7AE-454C-B092-21739536AD2D}"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331493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557878"/>
            <a:ext cx="1656207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22668" y="7172962"/>
            <a:ext cx="8123514" cy="3515358"/>
          </a:xfrm>
        </p:spPr>
        <p:txBody>
          <a:bodyPr anchor="b"/>
          <a:lstStyle>
            <a:lvl1pPr marL="0" indent="0">
              <a:buNone/>
              <a:defRPr sz="5040" b="1"/>
            </a:lvl1pPr>
            <a:lvl2pPr marL="960170" indent="0">
              <a:buNone/>
              <a:defRPr sz="4200" b="1"/>
            </a:lvl2pPr>
            <a:lvl3pPr marL="1920340" indent="0">
              <a:buNone/>
              <a:defRPr sz="3780" b="1"/>
            </a:lvl3pPr>
            <a:lvl4pPr marL="2880509" indent="0">
              <a:buNone/>
              <a:defRPr sz="3361" b="1"/>
            </a:lvl4pPr>
            <a:lvl5pPr marL="3840680" indent="0">
              <a:buNone/>
              <a:defRPr sz="3361" b="1"/>
            </a:lvl5pPr>
            <a:lvl6pPr marL="4800850" indent="0">
              <a:buNone/>
              <a:defRPr sz="3361" b="1"/>
            </a:lvl6pPr>
            <a:lvl7pPr marL="5761020" indent="0">
              <a:buNone/>
              <a:defRPr sz="3361" b="1"/>
            </a:lvl7pPr>
            <a:lvl8pPr marL="6721189" indent="0">
              <a:buNone/>
              <a:defRPr sz="3361" b="1"/>
            </a:lvl8pPr>
            <a:lvl9pPr marL="7681359" indent="0">
              <a:buNone/>
              <a:defRPr sz="3361" b="1"/>
            </a:lvl9pPr>
          </a:lstStyle>
          <a:p>
            <a:pPr lvl="0"/>
            <a:r>
              <a:rPr lang="en-US"/>
              <a:t>Edit Master text styles</a:t>
            </a:r>
          </a:p>
        </p:txBody>
      </p:sp>
      <p:sp>
        <p:nvSpPr>
          <p:cNvPr id="4" name="Content Placeholder 3"/>
          <p:cNvSpPr>
            <a:spLocks noGrp="1"/>
          </p:cNvSpPr>
          <p:nvPr>
            <p:ph sz="half" idx="2"/>
          </p:nvPr>
        </p:nvSpPr>
        <p:spPr>
          <a:xfrm>
            <a:off x="1322668" y="10688322"/>
            <a:ext cx="8123514"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721222" y="7172962"/>
            <a:ext cx="8163521" cy="3515358"/>
          </a:xfrm>
        </p:spPr>
        <p:txBody>
          <a:bodyPr anchor="b"/>
          <a:lstStyle>
            <a:lvl1pPr marL="0" indent="0">
              <a:buNone/>
              <a:defRPr sz="5040" b="1"/>
            </a:lvl1pPr>
            <a:lvl2pPr marL="960170" indent="0">
              <a:buNone/>
              <a:defRPr sz="4200" b="1"/>
            </a:lvl2pPr>
            <a:lvl3pPr marL="1920340" indent="0">
              <a:buNone/>
              <a:defRPr sz="3780" b="1"/>
            </a:lvl3pPr>
            <a:lvl4pPr marL="2880509" indent="0">
              <a:buNone/>
              <a:defRPr sz="3361" b="1"/>
            </a:lvl4pPr>
            <a:lvl5pPr marL="3840680" indent="0">
              <a:buNone/>
              <a:defRPr sz="3361" b="1"/>
            </a:lvl5pPr>
            <a:lvl6pPr marL="4800850" indent="0">
              <a:buNone/>
              <a:defRPr sz="3361" b="1"/>
            </a:lvl6pPr>
            <a:lvl7pPr marL="5761020" indent="0">
              <a:buNone/>
              <a:defRPr sz="3361" b="1"/>
            </a:lvl7pPr>
            <a:lvl8pPr marL="6721189" indent="0">
              <a:buNone/>
              <a:defRPr sz="3361" b="1"/>
            </a:lvl8pPr>
            <a:lvl9pPr marL="7681359" indent="0">
              <a:buNone/>
              <a:defRPr sz="3361" b="1"/>
            </a:lvl9pPr>
          </a:lstStyle>
          <a:p>
            <a:pPr lvl="0"/>
            <a:r>
              <a:rPr lang="en-US"/>
              <a:t>Edit Master text styles</a:t>
            </a:r>
          </a:p>
        </p:txBody>
      </p:sp>
      <p:sp>
        <p:nvSpPr>
          <p:cNvPr id="6" name="Content Placeholder 5"/>
          <p:cNvSpPr>
            <a:spLocks noGrp="1"/>
          </p:cNvSpPr>
          <p:nvPr>
            <p:ph sz="quarter" idx="4"/>
          </p:nvPr>
        </p:nvSpPr>
        <p:spPr>
          <a:xfrm>
            <a:off x="9721222" y="10688322"/>
            <a:ext cx="8163521" cy="157209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BF1FF0-B7AE-454C-B092-21739536AD2D}"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191712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BF1FF0-B7AE-454C-B092-21739536AD2D}"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22168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F1FF0-B7AE-454C-B092-21739536AD2D}"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401591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950720"/>
            <a:ext cx="6193274" cy="6827520"/>
          </a:xfrm>
        </p:spPr>
        <p:txBody>
          <a:bodyPr anchor="b"/>
          <a:lstStyle>
            <a:lvl1pPr>
              <a:defRPr sz="6720"/>
            </a:lvl1pPr>
          </a:lstStyle>
          <a:p>
            <a:r>
              <a:rPr lang="en-US"/>
              <a:t>Click to edit Master title style</a:t>
            </a:r>
            <a:endParaRPr lang="en-US" dirty="0"/>
          </a:p>
        </p:txBody>
      </p:sp>
      <p:sp>
        <p:nvSpPr>
          <p:cNvPr id="3" name="Content Placeholder 2"/>
          <p:cNvSpPr>
            <a:spLocks noGrp="1"/>
          </p:cNvSpPr>
          <p:nvPr>
            <p:ph idx="1"/>
          </p:nvPr>
        </p:nvSpPr>
        <p:spPr>
          <a:xfrm>
            <a:off x="8163523" y="4213024"/>
            <a:ext cx="9721215" cy="20794133"/>
          </a:xfrm>
        </p:spPr>
        <p:txBody>
          <a:bodyPr/>
          <a:lstStyle>
            <a:lvl1pPr>
              <a:defRPr sz="6720"/>
            </a:lvl1pPr>
            <a:lvl2pPr>
              <a:defRPr sz="5880"/>
            </a:lvl2pPr>
            <a:lvl3pPr>
              <a:defRPr sz="5040"/>
            </a:lvl3pPr>
            <a:lvl4pPr>
              <a:defRPr sz="4200"/>
            </a:lvl4pPr>
            <a:lvl5pPr>
              <a:defRPr sz="4200"/>
            </a:lvl5pPr>
            <a:lvl6pPr>
              <a:defRPr sz="4200"/>
            </a:lvl6pPr>
            <a:lvl7pPr>
              <a:defRPr sz="4200"/>
            </a:lvl7pPr>
            <a:lvl8pPr>
              <a:defRPr sz="4200"/>
            </a:lvl8pPr>
            <a:lvl9pPr>
              <a:defRPr sz="4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22666" y="8778245"/>
            <a:ext cx="6193274" cy="16262775"/>
          </a:xfrm>
        </p:spPr>
        <p:txBody>
          <a:bodyPr/>
          <a:lstStyle>
            <a:lvl1pPr marL="0" indent="0">
              <a:buNone/>
              <a:defRPr sz="3361"/>
            </a:lvl1pPr>
            <a:lvl2pPr marL="960170" indent="0">
              <a:buNone/>
              <a:defRPr sz="2940"/>
            </a:lvl2pPr>
            <a:lvl3pPr marL="1920340" indent="0">
              <a:buNone/>
              <a:defRPr sz="2520"/>
            </a:lvl3pPr>
            <a:lvl4pPr marL="2880509" indent="0">
              <a:buNone/>
              <a:defRPr sz="2100"/>
            </a:lvl4pPr>
            <a:lvl5pPr marL="3840680" indent="0">
              <a:buNone/>
              <a:defRPr sz="2100"/>
            </a:lvl5pPr>
            <a:lvl6pPr marL="4800850" indent="0">
              <a:buNone/>
              <a:defRPr sz="2100"/>
            </a:lvl6pPr>
            <a:lvl7pPr marL="5761020" indent="0">
              <a:buNone/>
              <a:defRPr sz="2100"/>
            </a:lvl7pPr>
            <a:lvl8pPr marL="6721189" indent="0">
              <a:buNone/>
              <a:defRPr sz="2100"/>
            </a:lvl8pPr>
            <a:lvl9pPr marL="7681359" indent="0">
              <a:buNone/>
              <a:defRPr sz="2100"/>
            </a:lvl9pPr>
          </a:lstStyle>
          <a:p>
            <a:pPr lvl="0"/>
            <a:r>
              <a:rPr lang="en-US"/>
              <a:t>Edit Master text styles</a:t>
            </a:r>
          </a:p>
        </p:txBody>
      </p:sp>
      <p:sp>
        <p:nvSpPr>
          <p:cNvPr id="5" name="Date Placeholder 4"/>
          <p:cNvSpPr>
            <a:spLocks noGrp="1"/>
          </p:cNvSpPr>
          <p:nvPr>
            <p:ph type="dt" sz="half" idx="10"/>
          </p:nvPr>
        </p:nvSpPr>
        <p:spPr/>
        <p:txBody>
          <a:bodyPr/>
          <a:lstStyle/>
          <a:p>
            <a:fld id="{E4BF1FF0-B7AE-454C-B092-21739536AD2D}"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39438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950720"/>
            <a:ext cx="6193274" cy="6827520"/>
          </a:xfrm>
        </p:spPr>
        <p:txBody>
          <a:bodyPr anchor="b"/>
          <a:lstStyle>
            <a:lvl1pPr>
              <a:defRPr sz="6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63523" y="4213024"/>
            <a:ext cx="9721215" cy="20794133"/>
          </a:xfrm>
        </p:spPr>
        <p:txBody>
          <a:bodyPr anchor="t"/>
          <a:lstStyle>
            <a:lvl1pPr marL="0" indent="0">
              <a:buNone/>
              <a:defRPr sz="6720"/>
            </a:lvl1pPr>
            <a:lvl2pPr marL="960170" indent="0">
              <a:buNone/>
              <a:defRPr sz="5880"/>
            </a:lvl2pPr>
            <a:lvl3pPr marL="1920340" indent="0">
              <a:buNone/>
              <a:defRPr sz="5040"/>
            </a:lvl3pPr>
            <a:lvl4pPr marL="2880509" indent="0">
              <a:buNone/>
              <a:defRPr sz="4200"/>
            </a:lvl4pPr>
            <a:lvl5pPr marL="3840680" indent="0">
              <a:buNone/>
              <a:defRPr sz="4200"/>
            </a:lvl5pPr>
            <a:lvl6pPr marL="4800850" indent="0">
              <a:buNone/>
              <a:defRPr sz="4200"/>
            </a:lvl6pPr>
            <a:lvl7pPr marL="5761020" indent="0">
              <a:buNone/>
              <a:defRPr sz="4200"/>
            </a:lvl7pPr>
            <a:lvl8pPr marL="6721189" indent="0">
              <a:buNone/>
              <a:defRPr sz="4200"/>
            </a:lvl8pPr>
            <a:lvl9pPr marL="7681359" indent="0">
              <a:buNone/>
              <a:defRPr sz="4200"/>
            </a:lvl9pPr>
          </a:lstStyle>
          <a:p>
            <a:r>
              <a:rPr lang="en-US"/>
              <a:t>Click icon to add picture</a:t>
            </a:r>
            <a:endParaRPr lang="en-US" dirty="0"/>
          </a:p>
        </p:txBody>
      </p:sp>
      <p:sp>
        <p:nvSpPr>
          <p:cNvPr id="4" name="Text Placeholder 3"/>
          <p:cNvSpPr>
            <a:spLocks noGrp="1"/>
          </p:cNvSpPr>
          <p:nvPr>
            <p:ph type="body" sz="half" idx="2"/>
          </p:nvPr>
        </p:nvSpPr>
        <p:spPr>
          <a:xfrm>
            <a:off x="1322666" y="8778245"/>
            <a:ext cx="6193274" cy="16262775"/>
          </a:xfrm>
        </p:spPr>
        <p:txBody>
          <a:bodyPr/>
          <a:lstStyle>
            <a:lvl1pPr marL="0" indent="0">
              <a:buNone/>
              <a:defRPr sz="3361"/>
            </a:lvl1pPr>
            <a:lvl2pPr marL="960170" indent="0">
              <a:buNone/>
              <a:defRPr sz="2940"/>
            </a:lvl2pPr>
            <a:lvl3pPr marL="1920340" indent="0">
              <a:buNone/>
              <a:defRPr sz="2520"/>
            </a:lvl3pPr>
            <a:lvl4pPr marL="2880509" indent="0">
              <a:buNone/>
              <a:defRPr sz="2100"/>
            </a:lvl4pPr>
            <a:lvl5pPr marL="3840680" indent="0">
              <a:buNone/>
              <a:defRPr sz="2100"/>
            </a:lvl5pPr>
            <a:lvl6pPr marL="4800850" indent="0">
              <a:buNone/>
              <a:defRPr sz="2100"/>
            </a:lvl6pPr>
            <a:lvl7pPr marL="5761020" indent="0">
              <a:buNone/>
              <a:defRPr sz="2100"/>
            </a:lvl7pPr>
            <a:lvl8pPr marL="6721189" indent="0">
              <a:buNone/>
              <a:defRPr sz="2100"/>
            </a:lvl8pPr>
            <a:lvl9pPr marL="7681359" indent="0">
              <a:buNone/>
              <a:defRPr sz="2100"/>
            </a:lvl9pPr>
          </a:lstStyle>
          <a:p>
            <a:pPr lvl="0"/>
            <a:r>
              <a:rPr lang="en-US"/>
              <a:t>Edit Master text styles</a:t>
            </a:r>
          </a:p>
        </p:txBody>
      </p:sp>
      <p:sp>
        <p:nvSpPr>
          <p:cNvPr id="5" name="Date Placeholder 4"/>
          <p:cNvSpPr>
            <a:spLocks noGrp="1"/>
          </p:cNvSpPr>
          <p:nvPr>
            <p:ph type="dt" sz="half" idx="10"/>
          </p:nvPr>
        </p:nvSpPr>
        <p:spPr/>
        <p:txBody>
          <a:bodyPr/>
          <a:lstStyle/>
          <a:p>
            <a:fld id="{E4BF1FF0-B7AE-454C-B092-21739536AD2D}"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941-B6C5-409B-82C9-261FC7ED2937}" type="slidenum">
              <a:rPr lang="en-US" smtClean="0"/>
              <a:t>‹#›</a:t>
            </a:fld>
            <a:endParaRPr lang="en-US"/>
          </a:p>
        </p:txBody>
      </p:sp>
    </p:spTree>
    <p:extLst>
      <p:ext uri="{BB962C8B-B14F-4D97-AF65-F5344CB8AC3E}">
        <p14:creationId xmlns:p14="http://schemas.microsoft.com/office/powerpoint/2010/main" val="34835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165" y="1557878"/>
            <a:ext cx="1656207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20165" y="7789335"/>
            <a:ext cx="16562070" cy="185657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20165" y="27120437"/>
            <a:ext cx="4320540" cy="1557867"/>
          </a:xfrm>
          <a:prstGeom prst="rect">
            <a:avLst/>
          </a:prstGeom>
        </p:spPr>
        <p:txBody>
          <a:bodyPr vert="horz" lIns="91440" tIns="45720" rIns="91440" bIns="45720" rtlCol="0" anchor="ctr"/>
          <a:lstStyle>
            <a:lvl1pPr algn="l">
              <a:defRPr sz="2520">
                <a:solidFill>
                  <a:schemeClr val="tx1">
                    <a:tint val="75000"/>
                  </a:schemeClr>
                </a:solidFill>
              </a:defRPr>
            </a:lvl1pPr>
          </a:lstStyle>
          <a:p>
            <a:fld id="{E4BF1FF0-B7AE-454C-B092-21739536AD2D}" type="datetimeFigureOut">
              <a:rPr lang="en-US" smtClean="0"/>
              <a:t>4/28/2026</a:t>
            </a:fld>
            <a:endParaRPr lang="en-US"/>
          </a:p>
        </p:txBody>
      </p:sp>
      <p:sp>
        <p:nvSpPr>
          <p:cNvPr id="5" name="Footer Placeholder 4"/>
          <p:cNvSpPr>
            <a:spLocks noGrp="1"/>
          </p:cNvSpPr>
          <p:nvPr>
            <p:ph type="ftr" sz="quarter" idx="3"/>
          </p:nvPr>
        </p:nvSpPr>
        <p:spPr>
          <a:xfrm>
            <a:off x="6360795" y="27120437"/>
            <a:ext cx="6480810" cy="1557867"/>
          </a:xfrm>
          <a:prstGeom prst="rect">
            <a:avLst/>
          </a:prstGeom>
        </p:spPr>
        <p:txBody>
          <a:bodyPr vert="horz" lIns="91440" tIns="45720" rIns="91440" bIns="45720" rtlCol="0" anchor="ctr"/>
          <a:lstStyle>
            <a:lvl1pPr algn="ctr">
              <a:defRPr sz="2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561695" y="27120437"/>
            <a:ext cx="4320540" cy="1557867"/>
          </a:xfrm>
          <a:prstGeom prst="rect">
            <a:avLst/>
          </a:prstGeom>
        </p:spPr>
        <p:txBody>
          <a:bodyPr vert="horz" lIns="91440" tIns="45720" rIns="91440" bIns="45720" rtlCol="0" anchor="ctr"/>
          <a:lstStyle>
            <a:lvl1pPr algn="r">
              <a:defRPr sz="2520">
                <a:solidFill>
                  <a:schemeClr val="tx1">
                    <a:tint val="75000"/>
                  </a:schemeClr>
                </a:solidFill>
              </a:defRPr>
            </a:lvl1pPr>
          </a:lstStyle>
          <a:p>
            <a:fld id="{22A38941-B6C5-409B-82C9-261FC7ED2937}" type="slidenum">
              <a:rPr lang="en-US" smtClean="0"/>
              <a:t>‹#›</a:t>
            </a:fld>
            <a:endParaRPr lang="en-US"/>
          </a:p>
        </p:txBody>
      </p:sp>
    </p:spTree>
    <p:extLst>
      <p:ext uri="{BB962C8B-B14F-4D97-AF65-F5344CB8AC3E}">
        <p14:creationId xmlns:p14="http://schemas.microsoft.com/office/powerpoint/2010/main" val="4069024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920340" rtl="0" eaLnBrk="1" latinLnBrk="0" hangingPunct="1">
        <a:lnSpc>
          <a:spcPct val="90000"/>
        </a:lnSpc>
        <a:spcBef>
          <a:spcPct val="0"/>
        </a:spcBef>
        <a:buNone/>
        <a:defRPr sz="9241" kern="1200">
          <a:solidFill>
            <a:schemeClr val="tx1"/>
          </a:solidFill>
          <a:latin typeface="+mj-lt"/>
          <a:ea typeface="+mj-ea"/>
          <a:cs typeface="+mj-cs"/>
        </a:defRPr>
      </a:lvl1pPr>
    </p:titleStyle>
    <p:bodyStyle>
      <a:lvl1pPr marL="480085" indent="-480085" algn="l" defTabSz="192034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1pPr>
      <a:lvl2pPr marL="1440255" indent="-480085" algn="l" defTabSz="1920340" rtl="0" eaLnBrk="1" latinLnBrk="0" hangingPunct="1">
        <a:lnSpc>
          <a:spcPct val="90000"/>
        </a:lnSpc>
        <a:spcBef>
          <a:spcPts val="1050"/>
        </a:spcBef>
        <a:buFont typeface="Arial" panose="020B0604020202020204" pitchFamily="34" charset="0"/>
        <a:buChar char="•"/>
        <a:defRPr sz="5040" kern="1200">
          <a:solidFill>
            <a:schemeClr val="tx1"/>
          </a:solidFill>
          <a:latin typeface="+mn-lt"/>
          <a:ea typeface="+mn-ea"/>
          <a:cs typeface="+mn-cs"/>
        </a:defRPr>
      </a:lvl2pPr>
      <a:lvl3pPr marL="2400424" indent="-480085" algn="l" defTabSz="1920340" rtl="0" eaLnBrk="1" latinLnBrk="0" hangingPunct="1">
        <a:lnSpc>
          <a:spcPct val="90000"/>
        </a:lnSpc>
        <a:spcBef>
          <a:spcPts val="1050"/>
        </a:spcBef>
        <a:buFont typeface="Arial" panose="020B0604020202020204" pitchFamily="34" charset="0"/>
        <a:buChar char="•"/>
        <a:defRPr sz="4200" kern="1200">
          <a:solidFill>
            <a:schemeClr val="tx1"/>
          </a:solidFill>
          <a:latin typeface="+mn-lt"/>
          <a:ea typeface="+mn-ea"/>
          <a:cs typeface="+mn-cs"/>
        </a:defRPr>
      </a:lvl3pPr>
      <a:lvl4pPr marL="3360594" indent="-480085" algn="l" defTabSz="19203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4pPr>
      <a:lvl5pPr marL="4320765" indent="-480085" algn="l" defTabSz="19203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5pPr>
      <a:lvl6pPr marL="5280935" indent="-480085" algn="l" defTabSz="19203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6pPr>
      <a:lvl7pPr marL="6241104" indent="-480085" algn="l" defTabSz="19203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7pPr>
      <a:lvl8pPr marL="7201274" indent="-480085" algn="l" defTabSz="19203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8pPr>
      <a:lvl9pPr marL="8161444" indent="-480085" algn="l" defTabSz="1920340"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9pPr>
    </p:bodyStyle>
    <p:otherStyle>
      <a:defPPr>
        <a:defRPr lang="en-US"/>
      </a:defPPr>
      <a:lvl1pPr marL="0" algn="l" defTabSz="1920340" rtl="0" eaLnBrk="1" latinLnBrk="0" hangingPunct="1">
        <a:defRPr sz="3780" kern="1200">
          <a:solidFill>
            <a:schemeClr val="tx1"/>
          </a:solidFill>
          <a:latin typeface="+mn-lt"/>
          <a:ea typeface="+mn-ea"/>
          <a:cs typeface="+mn-cs"/>
        </a:defRPr>
      </a:lvl1pPr>
      <a:lvl2pPr marL="960170" algn="l" defTabSz="1920340" rtl="0" eaLnBrk="1" latinLnBrk="0" hangingPunct="1">
        <a:defRPr sz="3780" kern="1200">
          <a:solidFill>
            <a:schemeClr val="tx1"/>
          </a:solidFill>
          <a:latin typeface="+mn-lt"/>
          <a:ea typeface="+mn-ea"/>
          <a:cs typeface="+mn-cs"/>
        </a:defRPr>
      </a:lvl2pPr>
      <a:lvl3pPr marL="1920340" algn="l" defTabSz="1920340" rtl="0" eaLnBrk="1" latinLnBrk="0" hangingPunct="1">
        <a:defRPr sz="3780" kern="1200">
          <a:solidFill>
            <a:schemeClr val="tx1"/>
          </a:solidFill>
          <a:latin typeface="+mn-lt"/>
          <a:ea typeface="+mn-ea"/>
          <a:cs typeface="+mn-cs"/>
        </a:defRPr>
      </a:lvl3pPr>
      <a:lvl4pPr marL="2880509" algn="l" defTabSz="1920340" rtl="0" eaLnBrk="1" latinLnBrk="0" hangingPunct="1">
        <a:defRPr sz="3780" kern="1200">
          <a:solidFill>
            <a:schemeClr val="tx1"/>
          </a:solidFill>
          <a:latin typeface="+mn-lt"/>
          <a:ea typeface="+mn-ea"/>
          <a:cs typeface="+mn-cs"/>
        </a:defRPr>
      </a:lvl4pPr>
      <a:lvl5pPr marL="3840680" algn="l" defTabSz="1920340" rtl="0" eaLnBrk="1" latinLnBrk="0" hangingPunct="1">
        <a:defRPr sz="3780" kern="1200">
          <a:solidFill>
            <a:schemeClr val="tx1"/>
          </a:solidFill>
          <a:latin typeface="+mn-lt"/>
          <a:ea typeface="+mn-ea"/>
          <a:cs typeface="+mn-cs"/>
        </a:defRPr>
      </a:lvl5pPr>
      <a:lvl6pPr marL="4800850" algn="l" defTabSz="1920340" rtl="0" eaLnBrk="1" latinLnBrk="0" hangingPunct="1">
        <a:defRPr sz="3780" kern="1200">
          <a:solidFill>
            <a:schemeClr val="tx1"/>
          </a:solidFill>
          <a:latin typeface="+mn-lt"/>
          <a:ea typeface="+mn-ea"/>
          <a:cs typeface="+mn-cs"/>
        </a:defRPr>
      </a:lvl6pPr>
      <a:lvl7pPr marL="5761020" algn="l" defTabSz="1920340" rtl="0" eaLnBrk="1" latinLnBrk="0" hangingPunct="1">
        <a:defRPr sz="3780" kern="1200">
          <a:solidFill>
            <a:schemeClr val="tx1"/>
          </a:solidFill>
          <a:latin typeface="+mn-lt"/>
          <a:ea typeface="+mn-ea"/>
          <a:cs typeface="+mn-cs"/>
        </a:defRPr>
      </a:lvl7pPr>
      <a:lvl8pPr marL="6721189" algn="l" defTabSz="1920340" rtl="0" eaLnBrk="1" latinLnBrk="0" hangingPunct="1">
        <a:defRPr sz="3780" kern="1200">
          <a:solidFill>
            <a:schemeClr val="tx1"/>
          </a:solidFill>
          <a:latin typeface="+mn-lt"/>
          <a:ea typeface="+mn-ea"/>
          <a:cs typeface="+mn-cs"/>
        </a:defRPr>
      </a:lvl8pPr>
      <a:lvl9pPr marL="7681359" algn="l" defTabSz="1920340" rtl="0" eaLnBrk="1" latinLnBrk="0" hangingPunct="1">
        <a:defRPr sz="3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6971" b="12924"/>
          <a:stretch/>
        </p:blipFill>
        <p:spPr>
          <a:xfrm>
            <a:off x="0" y="0"/>
            <a:ext cx="19212214" cy="10082203"/>
          </a:xfrm>
          <a:prstGeom prst="rect">
            <a:avLst/>
          </a:prstGeom>
        </p:spPr>
      </p:pic>
      <p:pic>
        <p:nvPicPr>
          <p:cNvPr id="22" name="Picture 2">
            <a:extLst>
              <a:ext uri="{FF2B5EF4-FFF2-40B4-BE49-F238E27FC236}">
                <a16:creationId xmlns:a16="http://schemas.microsoft.com/office/drawing/2014/main" id="{6B51D0EB-EA35-BE41-A6C6-3FC29F78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31" y="6323689"/>
            <a:ext cx="12735294" cy="3739904"/>
          </a:xfrm>
          <a:prstGeom prst="rect">
            <a:avLst/>
          </a:prstGeom>
        </p:spPr>
      </p:pic>
      <p:sp>
        <p:nvSpPr>
          <p:cNvPr id="23" name="TextBox 9">
            <a:extLst>
              <a:ext uri="{FF2B5EF4-FFF2-40B4-BE49-F238E27FC236}">
                <a16:creationId xmlns:a16="http://schemas.microsoft.com/office/drawing/2014/main" id="{02103C89-0B93-BB4E-9E2D-CEED7170435C}"/>
              </a:ext>
            </a:extLst>
          </p:cNvPr>
          <p:cNvSpPr txBox="1"/>
          <p:nvPr/>
        </p:nvSpPr>
        <p:spPr>
          <a:xfrm>
            <a:off x="781666" y="10376139"/>
            <a:ext cx="17612307" cy="1938992"/>
          </a:xfrm>
          <a:prstGeom prst="rect">
            <a:avLst/>
          </a:prstGeom>
          <a:noFill/>
        </p:spPr>
        <p:txBody>
          <a:bodyPr wrap="square" rtlCol="0">
            <a:spAutoFit/>
          </a:bodyPr>
          <a:lstStyle/>
          <a:p>
            <a:r>
              <a:rPr lang="en-US" sz="6000" dirty="0">
                <a:latin typeface="HelveticaNeueLT Pro 45 Lt" panose="020B0403020202020204" pitchFamily="34" charset="0"/>
                <a:ea typeface="宋体" panose="02010600030101010101" pitchFamily="2" charset="-122"/>
              </a:rPr>
              <a:t>THE NEW GENERATION OF LUXURY</a:t>
            </a:r>
          </a:p>
          <a:p>
            <a:r>
              <a:rPr lang="zh-CN" altLang="en-US" sz="6000" dirty="0">
                <a:latin typeface="锐字云字库仿宋体1.0" panose="02010604000000000000" pitchFamily="2" charset="-122"/>
                <a:ea typeface="锐字云字库仿宋体1.0" panose="02010604000000000000" pitchFamily="2" charset="-122"/>
              </a:rPr>
              <a:t>奢华新篇章</a:t>
            </a:r>
            <a:endParaRPr lang="en-US" altLang="zh-CN" sz="6000" dirty="0">
              <a:latin typeface="锐字云字库仿宋体1.0" panose="02010604000000000000" pitchFamily="2" charset="-122"/>
              <a:ea typeface="锐字云字库仿宋体1.0" panose="02010604000000000000" pitchFamily="2" charset="-122"/>
            </a:endParaRPr>
          </a:p>
        </p:txBody>
      </p:sp>
      <p:sp>
        <p:nvSpPr>
          <p:cNvPr id="25" name="TextBox 12">
            <a:extLst>
              <a:ext uri="{FF2B5EF4-FFF2-40B4-BE49-F238E27FC236}">
                <a16:creationId xmlns:a16="http://schemas.microsoft.com/office/drawing/2014/main" id="{E4E51A2F-0DD7-5844-A47E-2F099861DBEB}"/>
              </a:ext>
            </a:extLst>
          </p:cNvPr>
          <p:cNvSpPr txBox="1"/>
          <p:nvPr/>
        </p:nvSpPr>
        <p:spPr>
          <a:xfrm>
            <a:off x="809794" y="14578552"/>
            <a:ext cx="17612307" cy="1077218"/>
          </a:xfrm>
          <a:prstGeom prst="rect">
            <a:avLst/>
          </a:prstGeom>
          <a:noFill/>
        </p:spPr>
        <p:txBody>
          <a:bodyPr wrap="square" rtlCol="0">
            <a:spAutoFit/>
          </a:bodyPr>
          <a:lstStyle/>
          <a:p>
            <a:pPr algn="just"/>
            <a:r>
              <a:rPr lang="zh-CN" altLang="en-US" sz="3200" dirty="0">
                <a:latin typeface="锐字云字库仿宋体1.0" panose="02010604000000000000" pitchFamily="2" charset="-122"/>
                <a:ea typeface="锐字云字库仿宋体1.0" panose="02010604000000000000" pitchFamily="2" charset="-122"/>
              </a:rPr>
              <a:t>三亚艾迪逊酒店以真实体验和情感联系，演绎现代奢华生活方式。融合精致的设计、个性周到的服务和令人想往的餐饮及娱乐体验，为奢华创造新定义。</a:t>
            </a:r>
            <a:endParaRPr lang="en-US" altLang="zh-CN" sz="3200" dirty="0">
              <a:latin typeface="锐字云字库仿宋体1.0" panose="02010604000000000000" pitchFamily="2" charset="-122"/>
              <a:ea typeface="锐字云字库仿宋体1.0" panose="02010604000000000000" pitchFamily="2" charset="-122"/>
            </a:endParaRPr>
          </a:p>
        </p:txBody>
      </p:sp>
      <p:sp>
        <p:nvSpPr>
          <p:cNvPr id="26" name="TextBox 20">
            <a:extLst>
              <a:ext uri="{FF2B5EF4-FFF2-40B4-BE49-F238E27FC236}">
                <a16:creationId xmlns:a16="http://schemas.microsoft.com/office/drawing/2014/main" id="{C0BEFF50-3B7C-8B4D-9B29-D12F943849DB}"/>
              </a:ext>
            </a:extLst>
          </p:cNvPr>
          <p:cNvSpPr txBox="1"/>
          <p:nvPr/>
        </p:nvSpPr>
        <p:spPr>
          <a:xfrm>
            <a:off x="-57169" y="27810649"/>
            <a:ext cx="19175638" cy="1092607"/>
          </a:xfrm>
          <a:prstGeom prst="rect">
            <a:avLst/>
          </a:prstGeom>
          <a:noFill/>
        </p:spPr>
        <p:txBody>
          <a:bodyPr wrap="square" rtlCol="0">
            <a:spAutoFit/>
          </a:bodyPr>
          <a:lstStyle/>
          <a:p>
            <a:pPr algn="ctr"/>
            <a:r>
              <a:rPr lang="en-US" sz="3250" dirty="0">
                <a:latin typeface="HelveticaNeueLT Pro 45 Lt" panose="020B0403020202020204" pitchFamily="34" charset="0"/>
                <a:ea typeface="宋体" panose="02010600030101010101" pitchFamily="2" charset="-122"/>
              </a:rPr>
              <a:t>CHLOE MIAO  /  TALENT ACQUISITION MANAGER </a:t>
            </a:r>
            <a:r>
              <a:rPr lang="zh-CN" altLang="en-US" sz="3250" dirty="0">
                <a:latin typeface="锐字云字库仿宋体1.0" panose="02010604000000000000" pitchFamily="2" charset="-122"/>
                <a:ea typeface="锐字云字库仿宋体1.0" panose="02010604000000000000" pitchFamily="2" charset="-122"/>
              </a:rPr>
              <a:t>苗蕾</a:t>
            </a:r>
            <a:r>
              <a:rPr lang="zh-CN" altLang="en-US" sz="3250" dirty="0">
                <a:latin typeface="宋体" panose="02010600030101010101" pitchFamily="2" charset="-122"/>
                <a:ea typeface="宋体" panose="02010600030101010101" pitchFamily="2" charset="-122"/>
              </a:rPr>
              <a:t> </a:t>
            </a:r>
            <a:r>
              <a:rPr lang="en-US" altLang="zh-CN" sz="3250" dirty="0">
                <a:latin typeface="锐字云字库仿宋体1.0" panose="02010604000000000000" pitchFamily="2" charset="-122"/>
                <a:ea typeface="锐字云字库仿宋体1.0" panose="02010604000000000000" pitchFamily="2" charset="-122"/>
              </a:rPr>
              <a:t>/ </a:t>
            </a:r>
            <a:r>
              <a:rPr lang="zh-CN" altLang="en-US" sz="3250" dirty="0">
                <a:latin typeface="锐字云字库仿宋体1.0" panose="02010604000000000000" pitchFamily="2" charset="-122"/>
                <a:ea typeface="锐字云字库仿宋体1.0" panose="02010604000000000000" pitchFamily="2" charset="-122"/>
              </a:rPr>
              <a:t>人才招聘经理</a:t>
            </a:r>
            <a:endParaRPr lang="en-US" altLang="zh-CN" sz="3250" dirty="0">
              <a:latin typeface="锐字云字库仿宋体1.0" panose="02010604000000000000" pitchFamily="2" charset="-122"/>
              <a:ea typeface="锐字云字库仿宋体1.0" panose="02010604000000000000" pitchFamily="2" charset="-122"/>
            </a:endParaRPr>
          </a:p>
          <a:p>
            <a:pPr algn="ctr"/>
            <a:r>
              <a:rPr lang="en-US" altLang="zh-CN" sz="3250" dirty="0">
                <a:latin typeface="HelveticaNeueLT Pro 45 Lt" panose="020B0403020202020204" pitchFamily="34" charset="0"/>
                <a:ea typeface="宋体" panose="02010600030101010101" pitchFamily="2" charset="-122"/>
              </a:rPr>
              <a:t>TEL:  (0898) 8835 9999-8015 / 18789663527    MAIL: CHLOE.MIAO@EDITIONHOTELS.COM</a:t>
            </a:r>
          </a:p>
        </p:txBody>
      </p:sp>
      <p:sp>
        <p:nvSpPr>
          <p:cNvPr id="9" name="TextBox 8"/>
          <p:cNvSpPr txBox="1"/>
          <p:nvPr/>
        </p:nvSpPr>
        <p:spPr>
          <a:xfrm>
            <a:off x="808427" y="12428782"/>
            <a:ext cx="18261240" cy="2062103"/>
          </a:xfrm>
          <a:prstGeom prst="rect">
            <a:avLst/>
          </a:prstGeom>
          <a:noFill/>
        </p:spPr>
        <p:txBody>
          <a:bodyPr wrap="square" rtlCol="0">
            <a:spAutoFit/>
          </a:bodyPr>
          <a:lstStyle/>
          <a:p>
            <a:r>
              <a:rPr lang="en-US" sz="3200" dirty="0">
                <a:latin typeface="HelveticaNeueLT Pro 45 Lt" panose="020B0403020202020204" pitchFamily="34" charset="0"/>
                <a:ea typeface="宋体" panose="02010600030101010101" pitchFamily="2" charset="-122"/>
              </a:rPr>
              <a:t>THE SANYA EDITION IS A MODERN TAKE ON LIFESTYLE LUXURY WITH AN ATTITUDE GEARED TOWARDS AUTHENTIC EXPERIENCES AND EMOTIONAL CONNECTIONS. AIMING TO DOMINATE THE NEXT GENERATION LUXURY ECOSYSTEM WITH BEST DINING,ENTERTAINMENT AND SERVICE OFFERINGS FOR THOSE IN THE KNOW.  </a:t>
            </a:r>
          </a:p>
        </p:txBody>
      </p:sp>
      <p:sp>
        <p:nvSpPr>
          <p:cNvPr id="13" name="TextBox 12"/>
          <p:cNvSpPr txBox="1"/>
          <p:nvPr/>
        </p:nvSpPr>
        <p:spPr>
          <a:xfrm>
            <a:off x="1095485" y="16419173"/>
            <a:ext cx="10230611" cy="769441"/>
          </a:xfrm>
          <a:prstGeom prst="rect">
            <a:avLst/>
          </a:prstGeom>
          <a:noFill/>
        </p:spPr>
        <p:txBody>
          <a:bodyPr wrap="square" rtlCol="0">
            <a:spAutoFit/>
          </a:bodyPr>
          <a:lstStyle/>
          <a:p>
            <a:r>
              <a:rPr lang="en-US" sz="4400" dirty="0">
                <a:latin typeface="HelveticaNeueLT Pro 45 Lt" panose="020B0403020202020204" pitchFamily="34" charset="0"/>
                <a:ea typeface="宋体" panose="02010600030101010101" pitchFamily="2" charset="-122"/>
              </a:rPr>
              <a:t>JOIN US </a:t>
            </a:r>
            <a:r>
              <a:rPr lang="zh-CN" altLang="en-US" sz="4400" dirty="0">
                <a:latin typeface="锐字云字库仿宋体1.0" panose="02010604000000000000" pitchFamily="2" charset="-122"/>
                <a:ea typeface="锐字云字库仿宋体1.0" panose="02010604000000000000" pitchFamily="2" charset="-122"/>
              </a:rPr>
              <a:t>加入我们：</a:t>
            </a:r>
            <a:endParaRPr lang="en-US" sz="4400" dirty="0">
              <a:latin typeface="锐字云字库仿宋体1.0" panose="02010604000000000000" pitchFamily="2" charset="-122"/>
              <a:ea typeface="锐字云字库仿宋体1.0" panose="02010604000000000000" pitchFamily="2" charset="-122"/>
            </a:endParaRPr>
          </a:p>
        </p:txBody>
      </p:sp>
      <p:sp>
        <p:nvSpPr>
          <p:cNvPr id="6" name="TextBox 5">
            <a:extLst>
              <a:ext uri="{FF2B5EF4-FFF2-40B4-BE49-F238E27FC236}">
                <a16:creationId xmlns:a16="http://schemas.microsoft.com/office/drawing/2014/main" id="{C7830D17-0069-CAE5-E5B5-487151E45996}"/>
              </a:ext>
            </a:extLst>
          </p:cNvPr>
          <p:cNvSpPr txBox="1"/>
          <p:nvPr/>
        </p:nvSpPr>
        <p:spPr>
          <a:xfrm>
            <a:off x="781666" y="22063678"/>
            <a:ext cx="17612307" cy="5262979"/>
          </a:xfrm>
          <a:prstGeom prst="rect">
            <a:avLst/>
          </a:prstGeom>
          <a:noFill/>
        </p:spPr>
        <p:txBody>
          <a:bodyPr wrap="square" rtlCol="0">
            <a:spAutoFit/>
          </a:bodyPr>
          <a:lstStyle/>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实习津贴</a:t>
            </a:r>
            <a:r>
              <a:rPr lang="en-US" altLang="zh-CN" sz="2800" kern="100" dirty="0">
                <a:latin typeface="Times New Roman" panose="02020603050405020304" pitchFamily="18" charset="0"/>
                <a:ea typeface="锐字云字库仿宋体1.0" panose="02010604000000000000" pitchFamily="2" charset="-122"/>
              </a:rPr>
              <a:t>2600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月，</a:t>
            </a:r>
            <a:r>
              <a:rPr lang="en-US" altLang="zh-CN" sz="2800" kern="100" dirty="0">
                <a:latin typeface="Times New Roman" panose="02020603050405020304" pitchFamily="18" charset="0"/>
                <a:ea typeface="锐字云字库仿宋体1.0" panose="02010604000000000000" pitchFamily="2" charset="-122"/>
              </a:rPr>
              <a:t>6</a:t>
            </a:r>
            <a:r>
              <a:rPr lang="zh-CN" altLang="zh-CN" sz="2800" kern="100" dirty="0">
                <a:latin typeface="Times New Roman" panose="02020603050405020304" pitchFamily="18" charset="0"/>
                <a:ea typeface="锐字云字库仿宋体1.0" panose="02010604000000000000" pitchFamily="2" charset="-122"/>
              </a:rPr>
              <a:t>个月后调整为</a:t>
            </a:r>
            <a:r>
              <a:rPr lang="en-US" altLang="zh-CN" sz="2800" kern="100" dirty="0">
                <a:latin typeface="Times New Roman" panose="02020603050405020304" pitchFamily="18" charset="0"/>
                <a:ea typeface="锐字云字库仿宋体1.0" panose="02010604000000000000" pitchFamily="2" charset="-122"/>
              </a:rPr>
              <a:t>2800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月，奢华酒店</a:t>
            </a:r>
            <a:r>
              <a:rPr lang="en-US" altLang="zh-CN" sz="2800" kern="100" dirty="0">
                <a:latin typeface="Times New Roman" panose="02020603050405020304" pitchFamily="18" charset="0"/>
                <a:ea typeface="锐字云字库仿宋体1.0" panose="02010604000000000000" pitchFamily="2" charset="-122"/>
              </a:rPr>
              <a:t>6</a:t>
            </a:r>
            <a:r>
              <a:rPr lang="zh-CN" altLang="zh-CN" sz="2800" kern="100" dirty="0">
                <a:latin typeface="Times New Roman" panose="02020603050405020304" pitchFamily="18" charset="0"/>
                <a:ea typeface="锐字云字库仿宋体1.0" panose="02010604000000000000" pitchFamily="2" charset="-122"/>
              </a:rPr>
              <a:t>个月履历的津贴为</a:t>
            </a:r>
            <a:r>
              <a:rPr lang="en-US" altLang="zh-CN" sz="2800" kern="100" dirty="0">
                <a:latin typeface="Times New Roman" panose="02020603050405020304" pitchFamily="18" charset="0"/>
                <a:ea typeface="锐字云字库仿宋体1.0" panose="02010604000000000000" pitchFamily="2" charset="-122"/>
              </a:rPr>
              <a:t>3000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月。</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宿舍：</a:t>
            </a:r>
            <a:r>
              <a:rPr lang="en-US" altLang="zh-CN" sz="2800" kern="100" dirty="0">
                <a:latin typeface="Times New Roman" panose="02020603050405020304" pitchFamily="18" charset="0"/>
                <a:ea typeface="锐字云字库仿宋体1.0" panose="02010604000000000000" pitchFamily="2" charset="-122"/>
              </a:rPr>
              <a:t>4</a:t>
            </a:r>
            <a:r>
              <a:rPr lang="zh-CN" altLang="zh-CN" sz="2800" kern="100" dirty="0">
                <a:latin typeface="Times New Roman" panose="02020603050405020304" pitchFamily="18" charset="0"/>
                <a:ea typeface="锐字云字库仿宋体1.0" panose="02010604000000000000" pitchFamily="2" charset="-122"/>
              </a:rPr>
              <a:t>人间，宿舍伴有免费游泳池，独立卫生间，淋浴间，厨房，免费无线</a:t>
            </a:r>
            <a:r>
              <a:rPr lang="en-US" altLang="zh-CN" sz="2800" kern="100" dirty="0">
                <a:latin typeface="Times New Roman" panose="02020603050405020304" pitchFamily="18" charset="0"/>
                <a:ea typeface="锐字云字库仿宋体1.0" panose="02010604000000000000" pitchFamily="2" charset="-122"/>
              </a:rPr>
              <a:t>WIFI</a:t>
            </a:r>
            <a:r>
              <a:rPr lang="zh-CN" altLang="zh-CN" sz="2800" kern="100" dirty="0">
                <a:latin typeface="Times New Roman" panose="02020603050405020304" pitchFamily="18" charset="0"/>
                <a:ea typeface="锐字云字库仿宋体1.0" panose="02010604000000000000" pitchFamily="2" charset="-122"/>
              </a:rPr>
              <a:t>，冰箱，空调，洗衣机，电视机，员工餐厅，健身房等。</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月休：</a:t>
            </a:r>
            <a:r>
              <a:rPr lang="en-US" altLang="zh-CN" sz="2800" kern="100" dirty="0">
                <a:latin typeface="Times New Roman" panose="02020603050405020304" pitchFamily="18" charset="0"/>
                <a:ea typeface="锐字云字库仿宋体1.0" panose="02010604000000000000" pitchFamily="2" charset="-122"/>
              </a:rPr>
              <a:t>8-10</a:t>
            </a:r>
            <a:r>
              <a:rPr lang="zh-CN" altLang="zh-CN" sz="2800" kern="100" dirty="0">
                <a:latin typeface="Times New Roman" panose="02020603050405020304" pitchFamily="18" charset="0"/>
                <a:ea typeface="锐字云字库仿宋体1.0" panose="02010604000000000000" pitchFamily="2" charset="-122"/>
              </a:rPr>
              <a:t>天，每日工作</a:t>
            </a:r>
            <a:r>
              <a:rPr lang="en-US" altLang="zh-CN" sz="2800" kern="100" dirty="0">
                <a:latin typeface="Times New Roman" panose="02020603050405020304" pitchFamily="18" charset="0"/>
                <a:ea typeface="锐字云字库仿宋体1.0" panose="02010604000000000000" pitchFamily="2" charset="-122"/>
              </a:rPr>
              <a:t>8</a:t>
            </a:r>
            <a:r>
              <a:rPr lang="zh-CN" altLang="zh-CN" sz="2800" kern="100" dirty="0">
                <a:latin typeface="Times New Roman" panose="02020603050405020304" pitchFamily="18" charset="0"/>
                <a:ea typeface="锐字云字库仿宋体1.0" panose="02010604000000000000" pitchFamily="2" charset="-122"/>
              </a:rPr>
              <a:t>小时。</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好评奖励：文字</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图片好评奖励</a:t>
            </a:r>
            <a:r>
              <a:rPr lang="en-US" altLang="zh-CN" sz="2800" kern="100" dirty="0">
                <a:latin typeface="Times New Roman" panose="02020603050405020304" pitchFamily="18" charset="0"/>
                <a:ea typeface="锐字云字库仿宋体1.0" panose="02010604000000000000" pitchFamily="2" charset="-122"/>
              </a:rPr>
              <a:t>30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条，文字好评奖励</a:t>
            </a:r>
            <a:r>
              <a:rPr lang="en-US" altLang="zh-CN" sz="2800" kern="100" dirty="0">
                <a:latin typeface="Times New Roman" panose="02020603050405020304" pitchFamily="18" charset="0"/>
                <a:ea typeface="锐字云字库仿宋体1.0" panose="02010604000000000000" pitchFamily="2" charset="-122"/>
              </a:rPr>
              <a:t>20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条，上不封顶。</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额外津贴福利：夜班津贴</a:t>
            </a:r>
            <a:r>
              <a:rPr lang="en-US" altLang="zh-CN" sz="2800" kern="100" dirty="0">
                <a:latin typeface="Times New Roman" panose="02020603050405020304" pitchFamily="18" charset="0"/>
                <a:ea typeface="锐字云字库仿宋体1.0" panose="02010604000000000000" pitchFamily="2" charset="-122"/>
              </a:rPr>
              <a:t>20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天；两头班津贴</a:t>
            </a:r>
            <a:r>
              <a:rPr lang="en-US" altLang="zh-CN" sz="2800" kern="100" dirty="0">
                <a:latin typeface="Times New Roman" panose="02020603050405020304" pitchFamily="18" charset="0"/>
                <a:ea typeface="锐字云字库仿宋体1.0" panose="02010604000000000000" pitchFamily="2" charset="-122"/>
              </a:rPr>
              <a:t>8</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天，高温津贴</a:t>
            </a:r>
            <a:r>
              <a:rPr lang="en-US" altLang="zh-CN" sz="2800" kern="100" dirty="0">
                <a:latin typeface="Times New Roman" panose="02020603050405020304" pitchFamily="18" charset="0"/>
                <a:ea typeface="锐字云字库仿宋体1.0" panose="02010604000000000000" pitchFamily="2" charset="-122"/>
              </a:rPr>
              <a:t>100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月。</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餐饮业绩奖励：完成季度预算，奖励</a:t>
            </a:r>
            <a:r>
              <a:rPr lang="en-US" altLang="zh-CN" sz="2800" kern="100" dirty="0">
                <a:latin typeface="Times New Roman" panose="02020603050405020304" pitchFamily="18" charset="0"/>
                <a:ea typeface="锐字云字库仿宋体1.0" panose="02010604000000000000" pitchFamily="2" charset="-122"/>
              </a:rPr>
              <a:t>400-500</a:t>
            </a:r>
            <a:r>
              <a:rPr lang="zh-CN" altLang="zh-CN" sz="2800" kern="100" dirty="0">
                <a:latin typeface="Times New Roman" panose="02020603050405020304" pitchFamily="18" charset="0"/>
                <a:ea typeface="锐字云字库仿宋体1.0" panose="02010604000000000000" pitchFamily="2" charset="-122"/>
              </a:rPr>
              <a:t>元</a:t>
            </a:r>
            <a:r>
              <a:rPr lang="en-US" altLang="zh-CN" sz="2800" kern="100" dirty="0">
                <a:latin typeface="Times New Roman" panose="02020603050405020304" pitchFamily="18" charset="0"/>
                <a:ea typeface="锐字云字库仿宋体1.0" panose="02010604000000000000" pitchFamily="2" charset="-122"/>
              </a:rPr>
              <a:t>/</a:t>
            </a:r>
            <a:r>
              <a:rPr lang="zh-CN" altLang="zh-CN" sz="2800" kern="100" dirty="0">
                <a:latin typeface="Times New Roman" panose="02020603050405020304" pitchFamily="18" charset="0"/>
                <a:ea typeface="锐字云字库仿宋体1.0" panose="02010604000000000000" pitchFamily="2" charset="-122"/>
              </a:rPr>
              <a:t>季度。</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丰厚的年终奖：</a:t>
            </a:r>
            <a:r>
              <a:rPr lang="en-US" altLang="zh-CN" sz="2800" kern="100" dirty="0">
                <a:latin typeface="Times New Roman" panose="02020603050405020304" pitchFamily="18" charset="0"/>
                <a:ea typeface="锐字云字库仿宋体1.0" panose="02010604000000000000" pitchFamily="2" charset="-122"/>
              </a:rPr>
              <a:t> 2024</a:t>
            </a:r>
            <a:r>
              <a:rPr lang="zh-CN" altLang="zh-CN" sz="2800" kern="100" dirty="0">
                <a:latin typeface="Times New Roman" panose="02020603050405020304" pitchFamily="18" charset="0"/>
                <a:ea typeface="锐字云字库仿宋体1.0" panose="02010604000000000000" pitchFamily="2" charset="-122"/>
              </a:rPr>
              <a:t>年额外奖励</a:t>
            </a:r>
            <a:r>
              <a:rPr lang="en-US" altLang="zh-CN" sz="2800" kern="100" dirty="0">
                <a:latin typeface="Times New Roman" panose="02020603050405020304" pitchFamily="18" charset="0"/>
                <a:ea typeface="锐字云字库仿宋体1.0" panose="02010604000000000000" pitchFamily="2" charset="-122"/>
              </a:rPr>
              <a:t>4</a:t>
            </a:r>
            <a:r>
              <a:rPr lang="zh-CN" altLang="zh-CN" sz="2800" kern="100" dirty="0">
                <a:latin typeface="Times New Roman" panose="02020603050405020304" pitchFamily="18" charset="0"/>
                <a:ea typeface="锐字云字库仿宋体1.0" panose="02010604000000000000" pitchFamily="2" charset="-122"/>
              </a:rPr>
              <a:t>薪，</a:t>
            </a:r>
            <a:r>
              <a:rPr lang="en-US" altLang="zh-CN" sz="2800" kern="100" dirty="0">
                <a:latin typeface="Times New Roman" panose="02020603050405020304" pitchFamily="18" charset="0"/>
                <a:ea typeface="锐字云字库仿宋体1.0" panose="02010604000000000000" pitchFamily="2" charset="-122"/>
              </a:rPr>
              <a:t>2025</a:t>
            </a:r>
            <a:r>
              <a:rPr lang="zh-CN" altLang="zh-CN" sz="2800" kern="100" dirty="0">
                <a:latin typeface="Times New Roman" panose="02020603050405020304" pitchFamily="18" charset="0"/>
                <a:ea typeface="锐字云字库仿宋体1.0" panose="02010604000000000000" pitchFamily="2" charset="-122"/>
              </a:rPr>
              <a:t>年额外奖励</a:t>
            </a:r>
            <a:r>
              <a:rPr lang="en-US" altLang="zh-CN" sz="2800" kern="100" dirty="0">
                <a:latin typeface="Times New Roman" panose="02020603050405020304" pitchFamily="18" charset="0"/>
                <a:ea typeface="锐字云字库仿宋体1.0" panose="02010604000000000000" pitchFamily="2" charset="-122"/>
              </a:rPr>
              <a:t>4.5</a:t>
            </a:r>
            <a:r>
              <a:rPr lang="zh-CN" altLang="zh-CN" sz="2800" kern="100" dirty="0">
                <a:latin typeface="Times New Roman" panose="02020603050405020304" pitchFamily="18" charset="0"/>
                <a:ea typeface="锐字云字库仿宋体1.0" panose="02010604000000000000" pitchFamily="2" charset="-122"/>
              </a:rPr>
              <a:t>薪。</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舒适的住宿环境，上下班车接送，单程通勤时间</a:t>
            </a:r>
            <a:r>
              <a:rPr lang="en-US" altLang="zh-CN" sz="2800" kern="100" dirty="0">
                <a:latin typeface="Times New Roman" panose="02020603050405020304" pitchFamily="18" charset="0"/>
                <a:ea typeface="锐字云字库仿宋体1.0" panose="02010604000000000000" pitchFamily="2" charset="-122"/>
              </a:rPr>
              <a:t>18-20</a:t>
            </a:r>
            <a:r>
              <a:rPr lang="zh-CN" altLang="zh-CN" sz="2800" kern="100" dirty="0">
                <a:latin typeface="Times New Roman" panose="02020603050405020304" pitchFamily="18" charset="0"/>
                <a:ea typeface="锐字云字库仿宋体1.0" panose="02010604000000000000" pitchFamily="2" charset="-122"/>
              </a:rPr>
              <a:t>分钟。宿舍距离三亚市区、海棠湾、亚龙湾</a:t>
            </a:r>
            <a:r>
              <a:rPr lang="en-US" altLang="zh-CN" sz="2800" kern="100" dirty="0">
                <a:latin typeface="Times New Roman" panose="02020603050405020304" pitchFamily="18" charset="0"/>
                <a:ea typeface="锐字云字库仿宋体1.0" panose="02010604000000000000" pitchFamily="2" charset="-122"/>
              </a:rPr>
              <a:t>20</a:t>
            </a:r>
            <a:r>
              <a:rPr lang="zh-CN" altLang="zh-CN" sz="2800" kern="100" dirty="0">
                <a:latin typeface="Times New Roman" panose="02020603050405020304" pitchFamily="18" charset="0"/>
                <a:ea typeface="锐字云字库仿宋体1.0" panose="02010604000000000000" pitchFamily="2" charset="-122"/>
              </a:rPr>
              <a:t>分钟车程，交通便利，距离亚龙湾动车站</a:t>
            </a:r>
            <a:r>
              <a:rPr lang="en-US" altLang="zh-CN" sz="2800" kern="100" dirty="0">
                <a:latin typeface="Times New Roman" panose="02020603050405020304" pitchFamily="18" charset="0"/>
                <a:ea typeface="锐字云字库仿宋体1.0" panose="02010604000000000000" pitchFamily="2" charset="-122"/>
              </a:rPr>
              <a:t>5</a:t>
            </a:r>
            <a:r>
              <a:rPr lang="zh-CN" altLang="zh-CN" sz="2800" kern="100" dirty="0">
                <a:latin typeface="Times New Roman" panose="02020603050405020304" pitchFamily="18" charset="0"/>
                <a:ea typeface="锐字云字库仿宋体1.0" panose="02010604000000000000" pitchFamily="2" charset="-122"/>
              </a:rPr>
              <a:t>分钟车程。</a:t>
            </a:r>
            <a:r>
              <a:rPr lang="zh-CN" altLang="en-US" sz="2800" kern="100" dirty="0">
                <a:latin typeface="Times New Roman" panose="02020603050405020304" pitchFamily="18" charset="0"/>
                <a:ea typeface="锐字云字库仿宋体1.0" panose="02010604000000000000" pitchFamily="2" charset="-122"/>
              </a:rPr>
              <a:t>实习结束报销往返路费（单程</a:t>
            </a:r>
            <a:r>
              <a:rPr lang="en-US" altLang="zh-CN" sz="2800" kern="100" dirty="0">
                <a:latin typeface="Times New Roman" panose="02020603050405020304" pitchFamily="18" charset="0"/>
                <a:ea typeface="锐字云字库仿宋体1.0" panose="02010604000000000000" pitchFamily="2" charset="-122"/>
              </a:rPr>
              <a:t>1500</a:t>
            </a:r>
            <a:r>
              <a:rPr lang="zh-CN" altLang="en-US" sz="2800" kern="100" dirty="0">
                <a:latin typeface="Times New Roman" panose="02020603050405020304" pitchFamily="18" charset="0"/>
                <a:ea typeface="锐字云字库仿宋体1.0" panose="02010604000000000000" pitchFamily="2" charset="-122"/>
              </a:rPr>
              <a:t>以内）。</a:t>
            </a:r>
            <a:endParaRPr lang="zh-CN" altLang="zh-CN" sz="2800" kern="100" dirty="0">
              <a:latin typeface="Times New Roman" panose="02020603050405020304" pitchFamily="18" charset="0"/>
              <a:ea typeface="宋体" panose="02010600030101010101" pitchFamily="2" charset="-122"/>
            </a:endParaRPr>
          </a:p>
          <a:p>
            <a:pPr marL="342900" indent="-342900" algn="just">
              <a:buFont typeface="Arial" panose="020B0604020202020204" pitchFamily="34" charset="0"/>
              <a:buChar char="•"/>
              <a:tabLst>
                <a:tab pos="457200" algn="l"/>
              </a:tabLst>
            </a:pPr>
            <a:r>
              <a:rPr lang="zh-CN" altLang="zh-CN" sz="2800" kern="100" dirty="0">
                <a:latin typeface="Times New Roman" panose="02020603050405020304" pitchFamily="18" charset="0"/>
                <a:ea typeface="锐字云字库仿宋体1.0" panose="02010604000000000000" pitchFamily="2" charset="-122"/>
              </a:rPr>
              <a:t>酒店及集团内丰富的培训机会。</a:t>
            </a:r>
            <a:endParaRPr lang="zh-CN" altLang="zh-CN" sz="2800" kern="100" dirty="0">
              <a:latin typeface="Times New Roman" panose="02020603050405020304" pitchFamily="18" charset="0"/>
              <a:ea typeface="宋体" panose="02010600030101010101" pitchFamily="2" charset="-122"/>
            </a:endParaRPr>
          </a:p>
          <a:p>
            <a:pPr marL="342900" indent="-342900">
              <a:buFont typeface="Arial" panose="020B0604020202020204" pitchFamily="34" charset="0"/>
              <a:buChar char="•"/>
            </a:pPr>
            <a:r>
              <a:rPr lang="zh-CN" altLang="zh-CN" sz="2800" kern="100" dirty="0">
                <a:ea typeface="锐字云字库仿宋体1.0" panose="02010604000000000000" pitchFamily="2" charset="-122"/>
                <a:cs typeface="Times New Roman" panose="02020603050405020304" pitchFamily="18" charset="0"/>
              </a:rPr>
              <a:t>毕业后优先转正机会。</a:t>
            </a:r>
            <a:endParaRPr lang="en-US" sz="2800" dirty="0"/>
          </a:p>
        </p:txBody>
      </p:sp>
      <p:cxnSp>
        <p:nvCxnSpPr>
          <p:cNvPr id="11" name="Straight Connector 10">
            <a:extLst>
              <a:ext uri="{FF2B5EF4-FFF2-40B4-BE49-F238E27FC236}">
                <a16:creationId xmlns:a16="http://schemas.microsoft.com/office/drawing/2014/main" id="{6FB989B4-A6CE-5E6C-9612-B9B8FDEC87CA}"/>
              </a:ext>
            </a:extLst>
          </p:cNvPr>
          <p:cNvCxnSpPr/>
          <p:nvPr/>
        </p:nvCxnSpPr>
        <p:spPr>
          <a:xfrm>
            <a:off x="1095485" y="17274159"/>
            <a:ext cx="5486402"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7465C33-6236-3494-D0CE-B8020763DA61}"/>
              </a:ext>
            </a:extLst>
          </p:cNvPr>
          <p:cNvSpPr txBox="1"/>
          <p:nvPr/>
        </p:nvSpPr>
        <p:spPr>
          <a:xfrm>
            <a:off x="781666" y="17843627"/>
            <a:ext cx="17556051" cy="3714030"/>
          </a:xfrm>
          <a:prstGeom prst="rect">
            <a:avLst/>
          </a:prstGeom>
          <a:noFill/>
        </p:spPr>
        <p:txBody>
          <a:bodyPr wrap="square" rtlCol="0">
            <a:spAutoFit/>
          </a:bodyPr>
          <a:lstStyle/>
          <a:p>
            <a:pPr marL="342900" marR="0" lvl="0" indent="-342900" algn="l" defTabSz="1153298"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zh-CN"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rPr>
              <a:t>Food &amp; Beverage </a:t>
            </a:r>
            <a:r>
              <a:rPr kumimoji="0" lang="zh-CN" altLang="en-US"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rPr>
              <a:t>餐饮部 （天鹭餐厅，鲜海中餐厅，全日晋餐厅，海滩烧烤餐厅，</a:t>
            </a:r>
            <a:endParaRPr kumimoji="0" lang="en-US" altLang="zh-CN"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endParaRPr>
          </a:p>
          <a:p>
            <a:pPr marR="0" lvl="0" algn="l" defTabSz="1153298" rtl="0" eaLnBrk="1" fontAlgn="auto" latinLnBrk="0" hangingPunct="1">
              <a:lnSpc>
                <a:spcPct val="150000"/>
              </a:lnSpc>
              <a:spcBef>
                <a:spcPts val="0"/>
              </a:spcBef>
              <a:spcAft>
                <a:spcPts val="0"/>
              </a:spcAft>
              <a:buClrTx/>
              <a:buSzTx/>
              <a:tabLst/>
              <a:defRPr/>
            </a:pPr>
            <a:r>
              <a:rPr kumimoji="0" lang="zh-CN" altLang="en-US"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rPr>
              <a:t>  宴会，送餐，星空吧，海滩俱乐部）</a:t>
            </a:r>
            <a:endParaRPr kumimoji="0" lang="en-US" altLang="zh-CN"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endParaRPr>
          </a:p>
          <a:p>
            <a:pPr marL="342900" marR="0" lvl="0" indent="-342900" algn="l" defTabSz="1153298"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altLang="zh-CN"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rPr>
              <a:t>FRONT OF HOUSE </a:t>
            </a:r>
            <a:r>
              <a:rPr kumimoji="0" lang="zh-CN" altLang="en-US"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rPr>
              <a:t>前厅部 （宾客关系，宾客体验（总机），礼宾）</a:t>
            </a:r>
            <a:endParaRPr kumimoji="0" lang="en-US" altLang="zh-CN"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endParaRPr>
          </a:p>
          <a:p>
            <a:pPr marL="342900" indent="-342900" defTabSz="1153298">
              <a:lnSpc>
                <a:spcPct val="150000"/>
              </a:lnSpc>
              <a:buFont typeface="Wingdings" panose="05000000000000000000" pitchFamily="2" charset="2"/>
              <a:buChar char="§"/>
              <a:defRPr/>
            </a:pPr>
            <a:r>
              <a:rPr lang="en-US" altLang="zh-CN" sz="3200" dirty="0">
                <a:latin typeface="HelveticaNeueLT Pro 45 Lt" panose="020B0403020202020204" pitchFamily="34" charset="0"/>
                <a:ea typeface="锐字云字库仿宋体1.0" panose="02010604000000000000" pitchFamily="2" charset="-122"/>
              </a:rPr>
              <a:t>HOUSEKEEPING </a:t>
            </a:r>
            <a:r>
              <a:rPr lang="zh-CN" altLang="en-US" sz="3200" dirty="0">
                <a:latin typeface="HelveticaNeueLT Pro 45 Lt" panose="020B0403020202020204" pitchFamily="34" charset="0"/>
                <a:ea typeface="锐字云字库仿宋体1.0" panose="02010604000000000000" pitchFamily="2" charset="-122"/>
              </a:rPr>
              <a:t>客</a:t>
            </a:r>
            <a:r>
              <a:rPr kumimoji="0" lang="zh-CN" altLang="en-US"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rPr>
              <a:t>房部（洗衣房实习生）</a:t>
            </a:r>
            <a:endParaRPr kumimoji="0" lang="en-US" altLang="zh-CN" sz="3200" i="0" u="none" strike="noStrike" kern="1200" cap="none" spc="0" normalizeH="0" baseline="0" noProof="0" dirty="0">
              <a:ln>
                <a:noFill/>
              </a:ln>
              <a:effectLst/>
              <a:uLnTx/>
              <a:uFillTx/>
              <a:latin typeface="HelveticaNeueLT Pro 45 Lt" panose="020B0403020202020204" pitchFamily="34" charset="0"/>
              <a:ea typeface="锐字云字库仿宋体1.0" panose="02010604000000000000" pitchFamily="2" charset="-122"/>
              <a:cs typeface="RuiCloudFangSong" charset="-122"/>
            </a:endParaRPr>
          </a:p>
          <a:p>
            <a:pPr marL="342900" marR="0" lvl="0" indent="-342900" algn="l" defTabSz="1153298"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altLang="zh-CN" sz="3200" dirty="0">
                <a:latin typeface="HelveticaNeueLT Pro 45 Lt" panose="020B0403020202020204" pitchFamily="34" charset="0"/>
                <a:ea typeface="锐字云字库仿宋体1.0" panose="02010604000000000000" pitchFamily="2" charset="-122"/>
                <a:cs typeface="RuiCloudFangSong" charset="-122"/>
              </a:rPr>
              <a:t>CULINARY TRAINEE </a:t>
            </a:r>
            <a:r>
              <a:rPr lang="zh-CN" altLang="en-US" sz="3200" dirty="0">
                <a:latin typeface="HelveticaNeueLT Pro 45 Lt" panose="020B0403020202020204" pitchFamily="34" charset="0"/>
                <a:ea typeface="锐字云字库仿宋体1.0" panose="02010604000000000000" pitchFamily="2" charset="-122"/>
                <a:cs typeface="RuiCloudFangSong" charset="-122"/>
              </a:rPr>
              <a:t>各厨房实习生</a:t>
            </a:r>
            <a:endParaRPr lang="en-US" altLang="zh-CN" sz="3200" dirty="0">
              <a:latin typeface="HelveticaNeueLT Pro 45 Lt" panose="020B0403020202020204" pitchFamily="34" charset="0"/>
              <a:ea typeface="锐字云字库仿宋体1.0" panose="02010604000000000000" pitchFamily="2" charset="-122"/>
              <a:cs typeface="RuiCloudFangSong" charset="-122"/>
            </a:endParaRPr>
          </a:p>
        </p:txBody>
      </p:sp>
      <p:pic>
        <p:nvPicPr>
          <p:cNvPr id="7" name="Picture 6" descr="A qr code with two chats&#10;&#10;AI-generated content may be incorrect.">
            <a:extLst>
              <a:ext uri="{FF2B5EF4-FFF2-40B4-BE49-F238E27FC236}">
                <a16:creationId xmlns:a16="http://schemas.microsoft.com/office/drawing/2014/main" id="{07CD9826-1AAF-5B00-943A-75C32599E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1779" y="18840378"/>
            <a:ext cx="2875938" cy="2892831"/>
          </a:xfrm>
          <a:prstGeom prst="rect">
            <a:avLst/>
          </a:prstGeom>
        </p:spPr>
      </p:pic>
    </p:spTree>
    <p:extLst>
      <p:ext uri="{BB962C8B-B14F-4D97-AF65-F5344CB8AC3E}">
        <p14:creationId xmlns:p14="http://schemas.microsoft.com/office/powerpoint/2010/main" val="23195269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13491</TotalTime>
  <Words>590</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宋体</vt:lpstr>
      <vt:lpstr>锐字云字库仿宋体1.0</vt:lpstr>
      <vt:lpstr>Arial</vt:lpstr>
      <vt:lpstr>Calibri</vt:lpstr>
      <vt:lpstr>Calibri Light</vt:lpstr>
      <vt:lpstr>HelveticaNeueLT Pro 45 Lt</vt:lpstr>
      <vt:lpstr>Times New Roman</vt:lpstr>
      <vt:lpstr>Wingdings</vt:lpstr>
      <vt:lpstr>Office Theme</vt:lpstr>
      <vt:lpstr>PowerPoint Presentation</vt:lpstr>
    </vt:vector>
  </TitlesOfParts>
  <Company>Marriott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 Jack</dc:creator>
  <cp:lastModifiedBy>Miao, Chloe</cp:lastModifiedBy>
  <cp:revision>392</cp:revision>
  <cp:lastPrinted>2026-04-17T08:06:00Z</cp:lastPrinted>
  <dcterms:created xsi:type="dcterms:W3CDTF">2019-12-19T04:29:41Z</dcterms:created>
  <dcterms:modified xsi:type="dcterms:W3CDTF">2026-04-28T06:28:42Z</dcterms:modified>
</cp:coreProperties>
</file>