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97" r:id="rId4"/>
    <p:sldMasterId id="2147483709" r:id="rId5"/>
    <p:sldMasterId id="2147483721" r:id="rId6"/>
  </p:sldMasterIdLst>
  <p:notesMasterIdLst>
    <p:notesMasterId r:id="rId8"/>
  </p:notesMasterIdLst>
  <p:handoutMasterIdLst>
    <p:handoutMasterId r:id="rId30"/>
  </p:handoutMasterIdLst>
  <p:sldIdLst>
    <p:sldId id="357" r:id="rId7"/>
    <p:sldId id="412" r:id="rId9"/>
    <p:sldId id="426" r:id="rId10"/>
    <p:sldId id="427" r:id="rId11"/>
    <p:sldId id="428" r:id="rId12"/>
    <p:sldId id="435" r:id="rId13"/>
    <p:sldId id="420" r:id="rId14"/>
    <p:sldId id="422" r:id="rId15"/>
    <p:sldId id="421" r:id="rId16"/>
    <p:sldId id="364" r:id="rId17"/>
    <p:sldId id="423" r:id="rId18"/>
    <p:sldId id="413" r:id="rId19"/>
    <p:sldId id="414" r:id="rId20"/>
    <p:sldId id="415" r:id="rId21"/>
    <p:sldId id="424" r:id="rId22"/>
    <p:sldId id="287" r:id="rId23"/>
    <p:sldId id="373" r:id="rId24"/>
    <p:sldId id="429" r:id="rId25"/>
    <p:sldId id="430" r:id="rId26"/>
    <p:sldId id="416" r:id="rId27"/>
    <p:sldId id="439" r:id="rId28"/>
    <p:sldId id="419" r:id="rId29"/>
  </p:sldIdLst>
  <p:sldSz cx="12192000" cy="6858000"/>
  <p:notesSz cx="6324600" cy="9067800"/>
  <p:custDataLst>
    <p:tags r:id="rId34"/>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82" userDrawn="1">
          <p15:clr>
            <a:srgbClr val="A4A3A4"/>
          </p15:clr>
        </p15:guide>
        <p15:guide id="2" pos="37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66CC"/>
    <a:srgbClr val="66CCFF"/>
    <a:srgbClr val="FF66CC"/>
    <a:srgbClr val="FF33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3" autoAdjust="0"/>
    <p:restoredTop sz="94075" autoAdjust="0"/>
  </p:normalViewPr>
  <p:slideViewPr>
    <p:cSldViewPr snapToGrid="0" showGuides="1">
      <p:cViewPr varScale="1">
        <p:scale>
          <a:sx n="67" d="100"/>
          <a:sy n="67" d="100"/>
        </p:scale>
        <p:origin x="762" y="60"/>
      </p:cViewPr>
      <p:guideLst>
        <p:guide orient="horz" pos="2182"/>
        <p:guide pos="3772"/>
      </p:guideLst>
    </p:cSldViewPr>
  </p:slideViewPr>
  <p:outlineViewPr>
    <p:cViewPr>
      <p:scale>
        <a:sx n="33" d="100"/>
        <a:sy n="33" d="100"/>
      </p:scale>
      <p:origin x="0" y="2430"/>
    </p:cViewPr>
  </p:outlineViewPr>
  <p:notesTextViewPr>
    <p:cViewPr>
      <p:scale>
        <a:sx n="1" d="1"/>
        <a:sy n="1" d="1"/>
      </p:scale>
      <p:origin x="0" y="0"/>
    </p:cViewPr>
  </p:notesTextViewPr>
  <p:notesViewPr>
    <p:cSldViewPr snapToGrid="0">
      <p:cViewPr varScale="1">
        <p:scale>
          <a:sx n="63" d="100"/>
          <a:sy n="63" d="100"/>
        </p:scale>
        <p:origin x="2544" y="64"/>
      </p:cViewPr>
      <p:guideLst/>
    </p:cSldViewPr>
  </p:notes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notesMaster" Target="notesMasters/notesMaster1.xml"/><Relationship Id="rId7" Type="http://schemas.openxmlformats.org/officeDocument/2006/relationships/slide" Target="slides/slide1.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4" Type="http://schemas.openxmlformats.org/officeDocument/2006/relationships/tags" Target="tags/tag78.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740025" cy="454025"/>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582988" y="0"/>
            <a:ext cx="2740025" cy="454025"/>
          </a:xfrm>
          <a:prstGeom prst="rect">
            <a:avLst/>
          </a:prstGeom>
        </p:spPr>
        <p:txBody>
          <a:bodyPr vert="horz" lIns="91440" tIns="45720" rIns="91440" bIns="45720" rtlCol="0"/>
          <a:lstStyle>
            <a:lvl1pPr algn="r">
              <a:defRPr sz="1200"/>
            </a:lvl1pPr>
          </a:lstStyle>
          <a:p>
            <a:fld id="{69532933-2200-4DB5-8027-15621660D505}" type="datetimeFigureOut">
              <a:rPr lang="en-US" smtClean="0"/>
            </a:fld>
            <a:endParaRPr lang="en-US"/>
          </a:p>
        </p:txBody>
      </p:sp>
      <p:sp>
        <p:nvSpPr>
          <p:cNvPr id="4" name="页脚占位符 3"/>
          <p:cNvSpPr>
            <a:spLocks noGrp="1"/>
          </p:cNvSpPr>
          <p:nvPr>
            <p:ph type="ftr" sz="quarter" idx="2"/>
          </p:nvPr>
        </p:nvSpPr>
        <p:spPr>
          <a:xfrm>
            <a:off x="0" y="8613775"/>
            <a:ext cx="2740025" cy="454025"/>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582988" y="8613775"/>
            <a:ext cx="2740025" cy="454025"/>
          </a:xfrm>
          <a:prstGeom prst="rect">
            <a:avLst/>
          </a:prstGeom>
        </p:spPr>
        <p:txBody>
          <a:bodyPr vert="horz" lIns="91440" tIns="45720" rIns="91440" bIns="45720" rtlCol="0" anchor="b"/>
          <a:lstStyle>
            <a:lvl1pPr algn="r">
              <a:defRPr sz="1200"/>
            </a:lvl1pPr>
          </a:lstStyle>
          <a:p>
            <a:fld id="{CC54FD60-D8F4-498B-B714-8257D103A0D7}"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1" y="1"/>
            <a:ext cx="2740660" cy="45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46" tIns="42673" rIns="85346" bIns="42673" numCol="1" anchor="t" anchorCtr="0" compatLnSpc="1"/>
          <a:lstStyle>
            <a:lvl1pPr>
              <a:defRPr sz="1100"/>
            </a:lvl1pPr>
          </a:lstStyle>
          <a:p>
            <a:endParaRPr lang="zh-CN" altLang="zh-CN"/>
          </a:p>
        </p:txBody>
      </p:sp>
      <p:sp>
        <p:nvSpPr>
          <p:cNvPr id="2051" name="日期占位符 2"/>
          <p:cNvSpPr>
            <a:spLocks noGrp="1" noChangeArrowheads="1"/>
          </p:cNvSpPr>
          <p:nvPr>
            <p:ph type="dt" idx="1"/>
          </p:nvPr>
        </p:nvSpPr>
        <p:spPr bwMode="auto">
          <a:xfrm>
            <a:off x="3582478" y="1"/>
            <a:ext cx="2740660" cy="45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46" tIns="42673" rIns="85346" bIns="42673" numCol="1" anchor="t" anchorCtr="0" compatLnSpc="1"/>
          <a:lstStyle>
            <a:lvl1pPr algn="r">
              <a:defRPr/>
            </a:lvl1pPr>
          </a:lstStyle>
          <a:p>
            <a:fld id="{AEF4F7F1-3AAB-415E-92F9-150460A09677}" type="datetime1">
              <a:rPr lang="zh-CN" altLang="en-US"/>
            </a:fld>
            <a:endParaRPr lang="zh-CN" altLang="en-US" sz="1100"/>
          </a:p>
        </p:txBody>
      </p:sp>
      <p:sp>
        <p:nvSpPr>
          <p:cNvPr id="2052" name="幻灯片图像占位符 3"/>
          <p:cNvSpPr>
            <a:spLocks noGrp="1" noRot="1" noChangeAspect="1" noChangeArrowheads="1"/>
          </p:cNvSpPr>
          <p:nvPr>
            <p:ph type="sldImg" idx="2"/>
          </p:nvPr>
        </p:nvSpPr>
        <p:spPr bwMode="auto">
          <a:xfrm>
            <a:off x="444500" y="1133475"/>
            <a:ext cx="5437188"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sp>
      <p:sp>
        <p:nvSpPr>
          <p:cNvPr id="2053" name="备注占位符 4"/>
          <p:cNvSpPr>
            <a:spLocks noGrp="1" noRot="1" noChangeAspect="1" noChangeArrowheads="1"/>
          </p:cNvSpPr>
          <p:nvPr/>
        </p:nvSpPr>
        <p:spPr bwMode="auto">
          <a:xfrm>
            <a:off x="632460" y="4363879"/>
            <a:ext cx="5059680" cy="35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txBody>
          <a:bodyPr lIns="85346" tIns="42673" rIns="85346" bIns="42673"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r>
              <a:rPr lang="zh-CN"/>
              <a:t>单击此处编辑母版文本样式</a:t>
            </a:r>
            <a:endParaRPr lang="zh-CN"/>
          </a:p>
          <a:p>
            <a:pPr>
              <a:buFontTx/>
              <a:buNone/>
            </a:pPr>
            <a:r>
              <a:rPr lang="zh-CN"/>
              <a:t>第二级</a:t>
            </a:r>
            <a:endParaRPr lang="zh-CN"/>
          </a:p>
          <a:p>
            <a:pPr>
              <a:buFontTx/>
              <a:buNone/>
            </a:pPr>
            <a:r>
              <a:rPr lang="zh-CN"/>
              <a:t>第三级</a:t>
            </a:r>
            <a:endParaRPr lang="zh-CN"/>
          </a:p>
          <a:p>
            <a:pPr>
              <a:buFontTx/>
              <a:buNone/>
            </a:pPr>
            <a:r>
              <a:rPr lang="zh-CN"/>
              <a:t>第四级</a:t>
            </a:r>
            <a:endParaRPr lang="zh-CN"/>
          </a:p>
          <a:p>
            <a:pPr>
              <a:buFontTx/>
              <a:buNone/>
            </a:pPr>
            <a:r>
              <a:rPr lang="zh-CN"/>
              <a:t>第五级</a:t>
            </a:r>
            <a:endParaRPr lang="zh-CN"/>
          </a:p>
        </p:txBody>
      </p:sp>
      <p:sp>
        <p:nvSpPr>
          <p:cNvPr id="2054" name="页脚占位符 5"/>
          <p:cNvSpPr>
            <a:spLocks noGrp="1" noChangeArrowheads="1"/>
          </p:cNvSpPr>
          <p:nvPr>
            <p:ph type="ftr" sz="quarter" idx="4"/>
          </p:nvPr>
        </p:nvSpPr>
        <p:spPr bwMode="auto">
          <a:xfrm>
            <a:off x="1" y="8612837"/>
            <a:ext cx="2740660" cy="45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46" tIns="42673" rIns="85346" bIns="42673" numCol="1" anchor="b" anchorCtr="0" compatLnSpc="1"/>
          <a:lstStyle>
            <a:lvl1pPr>
              <a:defRPr sz="1100"/>
            </a:lvl1pPr>
          </a:lstStyle>
          <a:p>
            <a:endParaRPr lang="zh-CN" altLang="zh-CN"/>
          </a:p>
        </p:txBody>
      </p:sp>
      <p:sp>
        <p:nvSpPr>
          <p:cNvPr id="2055" name="灯片编号占位符 6"/>
          <p:cNvSpPr>
            <a:spLocks noGrp="1" noChangeArrowheads="1"/>
          </p:cNvSpPr>
          <p:nvPr>
            <p:ph type="sldNum" sz="quarter" idx="5"/>
          </p:nvPr>
        </p:nvSpPr>
        <p:spPr bwMode="auto">
          <a:xfrm>
            <a:off x="3582478" y="8612837"/>
            <a:ext cx="2740660" cy="454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346" tIns="42673" rIns="85346" bIns="42673" numCol="1" anchor="b" anchorCtr="0" compatLnSpc="1"/>
          <a:lstStyle>
            <a:lvl1pPr algn="r">
              <a:defRPr/>
            </a:lvl1pPr>
          </a:lstStyle>
          <a:p>
            <a:fld id="{2BEDD6E9-6940-40F6-B886-D6FF61210C2A}" type="slidenum">
              <a:rPr lang="zh-CN" altLang="en-US"/>
            </a:fld>
            <a:endParaRPr lang="zh-CN" altLang="en-US" sz="110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31888" y="4306587"/>
            <a:ext cx="5060824" cy="4080819"/>
          </a:xfrm>
          <a:prstGeom prst="rect">
            <a:avLst/>
          </a:prstGeom>
        </p:spPr>
        <p:txBody>
          <a:bodyPr wrap="square" lIns="86173" tIns="43087" rIns="86173" bIns="43087" numCol="1" anchor="t" anchorCtr="0" compatLnSpc="1"/>
          <a:lstStyle/>
          <a:p>
            <a:pPr>
              <a:spcBef>
                <a:spcPct val="0"/>
              </a:spcBef>
            </a:pPr>
            <a:r>
              <a:rPr lang="en-US" altLang="en-US" dirty="0"/>
              <a:t>Timing：10m</a:t>
            </a:r>
            <a:endParaRPr lang="en-US" altLang="en-US" dirty="0"/>
          </a:p>
          <a:p>
            <a:pPr>
              <a:spcBef>
                <a:spcPct val="0"/>
              </a:spcBef>
            </a:pPr>
            <a:r>
              <a:rPr lang="en-US" altLang="en-US" dirty="0"/>
              <a:t>Clear the slide:</a:t>
            </a:r>
            <a:endParaRPr lang="en-US" altLang="en-US" dirty="0"/>
          </a:p>
          <a:p>
            <a:pPr>
              <a:spcBef>
                <a:spcPct val="0"/>
              </a:spcBef>
            </a:pPr>
            <a:r>
              <a:rPr lang="en-US" altLang="en-US" b="1" dirty="0" err="1"/>
              <a:t>Engagement：</a:t>
            </a:r>
            <a:r>
              <a:rPr lang="en-US" altLang="en-US" dirty="0" err="1"/>
              <a:t>Open</a:t>
            </a:r>
            <a:r>
              <a:rPr lang="en-US" altLang="en-US" dirty="0"/>
              <a:t> class discussion of Luxury Guests requests and how to be </a:t>
            </a:r>
            <a:r>
              <a:rPr lang="en-US" altLang="en-US" dirty="0" err="1"/>
              <a:t>genuine，personalized</a:t>
            </a:r>
            <a:r>
              <a:rPr lang="en-US" altLang="en-US" dirty="0"/>
              <a:t> and anticipatory </a:t>
            </a:r>
            <a:endParaRPr lang="en-US" altLang="en-US" dirty="0"/>
          </a:p>
          <a:p>
            <a:pPr>
              <a:spcBef>
                <a:spcPct val="0"/>
              </a:spcBef>
            </a:pPr>
            <a:endParaRPr lang="en-US" altLang="en-US" dirty="0"/>
          </a:p>
          <a:p>
            <a:pPr>
              <a:spcBef>
                <a:spcPct val="0"/>
              </a:spcBef>
            </a:pPr>
            <a:r>
              <a:rPr lang="en-US" altLang="en-US" dirty="0"/>
              <a:t>Script:</a:t>
            </a:r>
            <a:endParaRPr lang="en-US" altLang="en-US" dirty="0"/>
          </a:p>
          <a:p>
            <a:pPr>
              <a:spcBef>
                <a:spcPct val="0"/>
              </a:spcBef>
            </a:pPr>
            <a:endParaRPr lang="en-US" altLang="en-US" b="1" dirty="0"/>
          </a:p>
          <a:p>
            <a:pPr>
              <a:spcBef>
                <a:spcPct val="0"/>
              </a:spcBef>
            </a:pPr>
            <a:r>
              <a:rPr lang="en-US" altLang="en-US" b="1" dirty="0" err="1"/>
              <a:t>Do</a:t>
            </a:r>
            <a:r>
              <a:rPr lang="en-US" altLang="en-US" dirty="0" err="1"/>
              <a:t>：Have</a:t>
            </a:r>
            <a:r>
              <a:rPr lang="en-US" altLang="en-US" dirty="0"/>
              <a:t> examples ready of </a:t>
            </a:r>
            <a:r>
              <a:rPr lang="en-US" altLang="en-US" dirty="0" err="1"/>
              <a:t>common，and</a:t>
            </a:r>
            <a:r>
              <a:rPr lang="en-US" altLang="en-US" dirty="0"/>
              <a:t> a few not so </a:t>
            </a:r>
            <a:r>
              <a:rPr lang="en-US" altLang="en-US" dirty="0" err="1"/>
              <a:t>common，Luxury</a:t>
            </a:r>
            <a:r>
              <a:rPr lang="en-US" altLang="en-US" dirty="0"/>
              <a:t> guest requests from your hotel.</a:t>
            </a:r>
            <a:endParaRPr lang="en-US" altLang="en-US" dirty="0"/>
          </a:p>
          <a:p>
            <a:pPr>
              <a:spcBef>
                <a:spcPct val="0"/>
              </a:spcBef>
            </a:pPr>
            <a:r>
              <a:rPr lang="en-US" altLang="en-US" dirty="0"/>
              <a:t>In case the class is not </a:t>
            </a:r>
            <a:r>
              <a:rPr lang="en-US" altLang="en-US" dirty="0" err="1"/>
              <a:t>talkative，assign</a:t>
            </a:r>
            <a:r>
              <a:rPr lang="en-US" altLang="en-US" dirty="0"/>
              <a:t> a spokesperson at each table to lead the table discussions.</a:t>
            </a:r>
            <a:endParaRPr lang="en-US" altLang="en-US" dirty="0"/>
          </a:p>
          <a:p>
            <a:pPr>
              <a:spcBef>
                <a:spcPct val="0"/>
              </a:spcBef>
            </a:pPr>
            <a:endParaRPr lang="en-US" altLang="en-US" dirty="0"/>
          </a:p>
          <a:p>
            <a:pPr>
              <a:spcBef>
                <a:spcPct val="0"/>
              </a:spcBef>
            </a:pPr>
            <a:r>
              <a:rPr lang="en-US" altLang="en-US" b="1" dirty="0" err="1"/>
              <a:t>Say</a:t>
            </a:r>
            <a:r>
              <a:rPr lang="en-US" altLang="en-US" dirty="0" err="1"/>
              <a:t>：In</a:t>
            </a:r>
            <a:r>
              <a:rPr lang="en-US" altLang="en-US" dirty="0"/>
              <a:t> this </a:t>
            </a:r>
            <a:r>
              <a:rPr lang="en-US" altLang="en-US" dirty="0" err="1"/>
              <a:t>activity，we</a:t>
            </a:r>
            <a:r>
              <a:rPr lang="en-US" altLang="en-US" dirty="0"/>
              <a:t> will review a few of the most common and few not so common guest requests. As we do this </a:t>
            </a:r>
            <a:r>
              <a:rPr lang="en-US" altLang="en-US" dirty="0" err="1"/>
              <a:t>exercise，I</a:t>
            </a:r>
            <a:r>
              <a:rPr lang="en-US" altLang="en-US" dirty="0"/>
              <a:t> would like you to also think of a few requests you have received in the past. </a:t>
            </a:r>
            <a:endParaRPr lang="en-US" altLang="en-US" dirty="0"/>
          </a:p>
          <a:p>
            <a:pPr>
              <a:spcBef>
                <a:spcPct val="0"/>
              </a:spcBef>
            </a:pPr>
            <a:endParaRPr lang="en-US" altLang="en-US" b="1" dirty="0"/>
          </a:p>
          <a:p>
            <a:pPr>
              <a:spcBef>
                <a:spcPct val="0"/>
              </a:spcBef>
            </a:pPr>
            <a:r>
              <a:rPr lang="en-US" altLang="en-US" b="1" dirty="0" err="1"/>
              <a:t>Say</a:t>
            </a:r>
            <a:r>
              <a:rPr lang="en-US" altLang="en-US" dirty="0" err="1"/>
              <a:t>：I</a:t>
            </a:r>
            <a:r>
              <a:rPr lang="en-US" altLang="en-US" dirty="0"/>
              <a:t> will start by asking the class a request. I would like for you to provide basic service to </a:t>
            </a:r>
            <a:r>
              <a:rPr lang="en-US" altLang="en-US" dirty="0" err="1"/>
              <a:t>fulfil</a:t>
            </a:r>
            <a:r>
              <a:rPr lang="en-US" altLang="en-US" dirty="0"/>
              <a:t> this request?</a:t>
            </a:r>
            <a:endParaRPr lang="en-US" altLang="en-US" dirty="0"/>
          </a:p>
          <a:p>
            <a:pPr>
              <a:spcBef>
                <a:spcPct val="0"/>
              </a:spcBef>
            </a:pPr>
            <a:r>
              <a:rPr lang="en-US" altLang="en-US" dirty="0"/>
              <a:t>[provide request – e.g. more towels. Look for response to deliver exact towel request within time frame]</a:t>
            </a:r>
            <a:endParaRPr lang="en-US" altLang="en-US" dirty="0"/>
          </a:p>
          <a:p>
            <a:pPr>
              <a:spcBef>
                <a:spcPct val="0"/>
              </a:spcBef>
            </a:pPr>
            <a:endParaRPr lang="en-US" altLang="en-US" b="1" dirty="0"/>
          </a:p>
          <a:p>
            <a:pPr>
              <a:spcBef>
                <a:spcPct val="0"/>
              </a:spcBef>
            </a:pPr>
            <a:r>
              <a:rPr lang="en-US" altLang="en-US" b="1" dirty="0" err="1"/>
              <a:t>Say</a:t>
            </a:r>
            <a:r>
              <a:rPr lang="en-US" altLang="en-US" dirty="0" err="1"/>
              <a:t>：Great</a:t>
            </a:r>
            <a:r>
              <a:rPr lang="en-US" altLang="en-US" dirty="0"/>
              <a:t> responses. Now how would you respond to this same </a:t>
            </a:r>
            <a:r>
              <a:rPr lang="en-US" altLang="en-US" dirty="0" err="1"/>
              <a:t>request，by</a:t>
            </a:r>
            <a:r>
              <a:rPr lang="en-US" altLang="en-US" dirty="0"/>
              <a:t> making it more personalized?</a:t>
            </a:r>
            <a:endParaRPr lang="en-US" altLang="en-US" dirty="0"/>
          </a:p>
          <a:p>
            <a:pPr>
              <a:spcBef>
                <a:spcPct val="0"/>
              </a:spcBef>
            </a:pPr>
            <a:r>
              <a:rPr lang="en-US" altLang="en-US" dirty="0"/>
              <a:t>[Look for response using guests </a:t>
            </a:r>
            <a:r>
              <a:rPr lang="en-US" altLang="en-US" dirty="0" err="1"/>
              <a:t>name，providing</a:t>
            </a:r>
            <a:r>
              <a:rPr lang="en-US" altLang="en-US" dirty="0"/>
              <a:t> other </a:t>
            </a:r>
            <a:r>
              <a:rPr lang="en-US" altLang="en-US" dirty="0" err="1"/>
              <a:t>items，going</a:t>
            </a:r>
            <a:r>
              <a:rPr lang="en-US" altLang="en-US" dirty="0"/>
              <a:t> above and beyond with entering the request into </a:t>
            </a:r>
            <a:r>
              <a:rPr lang="en-US" altLang="en-US" dirty="0" err="1"/>
              <a:t>StarGuest</a:t>
            </a:r>
            <a:r>
              <a:rPr lang="en-US" altLang="en-US" dirty="0"/>
              <a:t> for tomorrow or another stay. etc.] </a:t>
            </a:r>
            <a:endParaRPr lang="en-US" altLang="en-US" dirty="0"/>
          </a:p>
          <a:p>
            <a:pPr>
              <a:spcBef>
                <a:spcPct val="0"/>
              </a:spcBef>
            </a:pPr>
            <a:endParaRPr lang="en-US" altLang="en-US" b="1" dirty="0"/>
          </a:p>
          <a:p>
            <a:pPr>
              <a:spcBef>
                <a:spcPct val="0"/>
              </a:spcBef>
            </a:pPr>
            <a:r>
              <a:rPr lang="en-US" altLang="en-US" b="1" dirty="0" err="1"/>
              <a:t>Say</a:t>
            </a:r>
            <a:r>
              <a:rPr lang="en-US" altLang="en-US" dirty="0" err="1"/>
              <a:t>：Thank</a:t>
            </a:r>
            <a:r>
              <a:rPr lang="en-US" altLang="en-US" dirty="0"/>
              <a:t> you for your participation. </a:t>
            </a:r>
            <a:r>
              <a:rPr lang="en-US" altLang="en-US" dirty="0" err="1"/>
              <a:t>Ok，let’s</a:t>
            </a:r>
            <a:r>
              <a:rPr lang="en-US" altLang="en-US" dirty="0"/>
              <a:t> go one step further. How would you respond to this same </a:t>
            </a:r>
            <a:r>
              <a:rPr lang="en-US" altLang="en-US" dirty="0" err="1"/>
              <a:t>request，by</a:t>
            </a:r>
            <a:r>
              <a:rPr lang="en-US" altLang="en-US" dirty="0"/>
              <a:t> making it more anticipatory?</a:t>
            </a:r>
            <a:endParaRPr lang="en-US" altLang="en-US" dirty="0"/>
          </a:p>
          <a:p>
            <a:pPr>
              <a:spcBef>
                <a:spcPct val="0"/>
              </a:spcBef>
            </a:pPr>
            <a:r>
              <a:rPr lang="en-US" altLang="en-US" dirty="0"/>
              <a:t>[Look for “asking if they would like more towels </a:t>
            </a:r>
            <a:r>
              <a:rPr lang="en-US" altLang="en-US" dirty="0" err="1"/>
              <a:t>tomorrow”，any</a:t>
            </a:r>
            <a:r>
              <a:rPr lang="en-US" altLang="en-US" dirty="0"/>
              <a:t> other good ideas.]</a:t>
            </a:r>
            <a:endParaRPr lang="en-US" altLang="en-US" dirty="0"/>
          </a:p>
          <a:p>
            <a:pPr>
              <a:spcBef>
                <a:spcPct val="0"/>
              </a:spcBef>
            </a:pPr>
            <a:endParaRPr lang="en-US" altLang="en-US" b="1" dirty="0"/>
          </a:p>
          <a:p>
            <a:pPr>
              <a:spcBef>
                <a:spcPct val="0"/>
              </a:spcBef>
            </a:pPr>
            <a:r>
              <a:rPr lang="en-US" altLang="en-US" b="1" dirty="0" err="1"/>
              <a:t>Say</a:t>
            </a:r>
            <a:r>
              <a:rPr lang="en-US" altLang="en-US" dirty="0" err="1"/>
              <a:t>：Great</a:t>
            </a:r>
            <a:r>
              <a:rPr lang="en-US" altLang="en-US" dirty="0"/>
              <a:t>! Thank you. You had some great ideas! You will need a few things to make this happen consistently. What would you need to make this happen？</a:t>
            </a:r>
            <a:endParaRPr lang="en-US" altLang="en-US" dirty="0"/>
          </a:p>
          <a:p>
            <a:pPr>
              <a:spcBef>
                <a:spcPct val="0"/>
              </a:spcBef>
            </a:pPr>
            <a:r>
              <a:rPr lang="en-US" altLang="en-US" dirty="0"/>
              <a:t>[look for “</a:t>
            </a:r>
            <a:r>
              <a:rPr lang="en-US" altLang="en-US" dirty="0" err="1"/>
              <a:t>supplies，tools，staff，support</a:t>
            </a:r>
            <a:r>
              <a:rPr lang="en-US" altLang="en-US" dirty="0"/>
              <a:t> from leaders”]</a:t>
            </a:r>
            <a:endParaRPr lang="en-US" altLang="en-US" dirty="0"/>
          </a:p>
          <a:p>
            <a:pPr>
              <a:spcBef>
                <a:spcPct val="0"/>
              </a:spcBef>
            </a:pPr>
            <a:endParaRPr lang="en-US" altLang="en-US" b="1" dirty="0"/>
          </a:p>
          <a:p>
            <a:pPr>
              <a:spcBef>
                <a:spcPct val="0"/>
              </a:spcBef>
            </a:pPr>
            <a:r>
              <a:rPr lang="en-US" altLang="en-US" b="1" dirty="0" err="1"/>
              <a:t>Say</a:t>
            </a:r>
            <a:r>
              <a:rPr lang="en-US" altLang="en-US" dirty="0" err="1"/>
              <a:t>：Yes，that</a:t>
            </a:r>
            <a:r>
              <a:rPr lang="en-US" altLang="en-US" dirty="0"/>
              <a:t> is also anticipatory service.</a:t>
            </a:r>
            <a:endParaRPr lang="en-US" altLang="en-US" dirty="0"/>
          </a:p>
          <a:p>
            <a:pPr>
              <a:spcBef>
                <a:spcPct val="0"/>
              </a:spcBef>
            </a:pPr>
            <a:endParaRPr lang="en-US" altLang="en-US" dirty="0"/>
          </a:p>
          <a:p>
            <a:pPr>
              <a:spcBef>
                <a:spcPct val="0"/>
              </a:spcBef>
            </a:pPr>
            <a:r>
              <a:rPr lang="en-US" altLang="en-US" b="1" dirty="0" err="1"/>
              <a:t>Do</a:t>
            </a:r>
            <a:r>
              <a:rPr lang="en-US" altLang="en-US" dirty="0" err="1"/>
              <a:t>：If</a:t>
            </a:r>
            <a:r>
              <a:rPr lang="en-US" altLang="en-US" dirty="0"/>
              <a:t> there is </a:t>
            </a:r>
            <a:r>
              <a:rPr lang="en-US" altLang="en-US" dirty="0" err="1"/>
              <a:t>time，do</a:t>
            </a:r>
            <a:r>
              <a:rPr lang="en-US" altLang="en-US" dirty="0"/>
              <a:t> 1-2 more requests in the same format:</a:t>
            </a:r>
            <a:endParaRPr lang="en-US" altLang="en-US" dirty="0"/>
          </a:p>
          <a:p>
            <a:pPr>
              <a:spcBef>
                <a:spcPct val="0"/>
              </a:spcBef>
              <a:buFont typeface="Calibri Light" panose="020F0302020204030204" pitchFamily="34" charset="0"/>
              <a:buAutoNum type="arabicPeriod"/>
            </a:pPr>
            <a:r>
              <a:rPr lang="en-US" altLang="en-US" dirty="0"/>
              <a:t>Basic service response</a:t>
            </a:r>
            <a:endParaRPr lang="en-US" altLang="en-US" dirty="0"/>
          </a:p>
          <a:p>
            <a:pPr>
              <a:spcBef>
                <a:spcPct val="0"/>
              </a:spcBef>
              <a:buFont typeface="Calibri Light" panose="020F0302020204030204" pitchFamily="34" charset="0"/>
              <a:buAutoNum type="arabicPeriod"/>
            </a:pPr>
            <a:r>
              <a:rPr lang="en-US" altLang="en-US" dirty="0"/>
              <a:t>Personalize service response</a:t>
            </a:r>
            <a:endParaRPr lang="en-US" altLang="en-US" dirty="0"/>
          </a:p>
          <a:p>
            <a:pPr>
              <a:spcBef>
                <a:spcPct val="0"/>
              </a:spcBef>
              <a:buFont typeface="Calibri Light" panose="020F0302020204030204" pitchFamily="34" charset="0"/>
              <a:buAutoNum type="arabicPeriod"/>
            </a:pPr>
            <a:r>
              <a:rPr lang="en-US" altLang="en-US" dirty="0"/>
              <a:t>Anticipatory response (how were you prepared to handle this request?)</a:t>
            </a:r>
            <a:endParaRPr lang="en-US" altLang="en-US" dirty="0"/>
          </a:p>
          <a:p>
            <a:pPr>
              <a:spcBef>
                <a:spcPct val="0"/>
              </a:spcBef>
              <a:buFont typeface="Calibri Light" panose="020F0302020204030204" pitchFamily="34" charset="0"/>
              <a:buAutoNum type="arabicPeriod"/>
            </a:pPr>
            <a:endParaRPr lang="en-US" altLang="en-US" dirty="0"/>
          </a:p>
          <a:p>
            <a:pPr>
              <a:spcBef>
                <a:spcPct val="0"/>
              </a:spcBef>
            </a:pPr>
            <a:endParaRPr lang="en-US" altLang="en-US" dirty="0"/>
          </a:p>
          <a:p>
            <a:pPr>
              <a:spcBef>
                <a:spcPct val="0"/>
              </a:spcBef>
            </a:pPr>
            <a:r>
              <a:rPr lang="en-US" altLang="en-US" dirty="0" err="1"/>
              <a:t>Transition：fantastic</a:t>
            </a:r>
            <a:r>
              <a:rPr lang="en-US" altLang="en-US" dirty="0"/>
              <a:t> those were great examples. </a:t>
            </a:r>
            <a:endParaRPr lang="en-US" altLang="en-US" dirty="0"/>
          </a:p>
          <a:p>
            <a:pPr>
              <a:spcBef>
                <a:spcPct val="0"/>
              </a:spcBef>
            </a:pPr>
            <a:endParaRPr lang="en-US" altLang="en-US" dirty="0"/>
          </a:p>
          <a:p>
            <a:pPr>
              <a:spcBef>
                <a:spcPct val="0"/>
              </a:spcBef>
            </a:pP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2100">
                <a:solidFill>
                  <a:schemeClr val="tx1"/>
                </a:solidFill>
                <a:latin typeface="Acta Book"/>
              </a:defRPr>
            </a:lvl1pPr>
            <a:lvl2pPr marL="700405" indent="-269240">
              <a:defRPr sz="2100">
                <a:solidFill>
                  <a:schemeClr val="tx1"/>
                </a:solidFill>
                <a:latin typeface="Acta Book"/>
              </a:defRPr>
            </a:lvl2pPr>
            <a:lvl3pPr marL="1076960" indent="-215265">
              <a:defRPr sz="2100">
                <a:solidFill>
                  <a:schemeClr val="tx1"/>
                </a:solidFill>
                <a:latin typeface="Acta Book"/>
              </a:defRPr>
            </a:lvl3pPr>
            <a:lvl4pPr marL="1508125" indent="-215265">
              <a:defRPr sz="2100">
                <a:solidFill>
                  <a:schemeClr val="tx1"/>
                </a:solidFill>
                <a:latin typeface="Acta Book"/>
              </a:defRPr>
            </a:lvl4pPr>
            <a:lvl5pPr marL="1938655" indent="-215265">
              <a:defRPr sz="2100">
                <a:solidFill>
                  <a:schemeClr val="tx1"/>
                </a:solidFill>
                <a:latin typeface="Acta Book"/>
              </a:defRPr>
            </a:lvl5pPr>
            <a:lvl6pPr marL="2369820" indent="-215265" defTabSz="1032510" fontAlgn="base">
              <a:spcBef>
                <a:spcPct val="0"/>
              </a:spcBef>
              <a:spcAft>
                <a:spcPct val="0"/>
              </a:spcAft>
              <a:defRPr sz="2100">
                <a:solidFill>
                  <a:schemeClr val="tx1"/>
                </a:solidFill>
                <a:latin typeface="Acta Book"/>
              </a:defRPr>
            </a:lvl6pPr>
            <a:lvl7pPr marL="2800350" indent="-215265" defTabSz="1032510" fontAlgn="base">
              <a:spcBef>
                <a:spcPct val="0"/>
              </a:spcBef>
              <a:spcAft>
                <a:spcPct val="0"/>
              </a:spcAft>
              <a:defRPr sz="2100">
                <a:solidFill>
                  <a:schemeClr val="tx1"/>
                </a:solidFill>
                <a:latin typeface="Acta Book"/>
              </a:defRPr>
            </a:lvl7pPr>
            <a:lvl8pPr marL="3231515" indent="-215265" defTabSz="1032510" fontAlgn="base">
              <a:spcBef>
                <a:spcPct val="0"/>
              </a:spcBef>
              <a:spcAft>
                <a:spcPct val="0"/>
              </a:spcAft>
              <a:defRPr sz="2100">
                <a:solidFill>
                  <a:schemeClr val="tx1"/>
                </a:solidFill>
                <a:latin typeface="Acta Book"/>
              </a:defRPr>
            </a:lvl8pPr>
            <a:lvl9pPr marL="3662045" indent="-215265" defTabSz="1032510" fontAlgn="base">
              <a:spcBef>
                <a:spcPct val="0"/>
              </a:spcBef>
              <a:spcAft>
                <a:spcPct val="0"/>
              </a:spcAft>
              <a:defRPr sz="2100">
                <a:solidFill>
                  <a:schemeClr val="tx1"/>
                </a:solidFill>
                <a:latin typeface="Acta Book"/>
              </a:defRPr>
            </a:lvl9pPr>
          </a:lstStyle>
          <a:p>
            <a:pPr defTabSz="1032510"/>
            <a:fld id="{1D1DE1F7-52D2-40A2-A0E1-9EFBCD7A80B8}" type="slidenum">
              <a:rPr lang="en-US" altLang="en-US" sz="1100">
                <a:solidFill>
                  <a:srgbClr val="000000"/>
                </a:solidFill>
                <a:latin typeface="Calibri" panose="020F0502020204030204" pitchFamily="34" charset="0"/>
              </a:rPr>
            </a:fld>
            <a:endParaRPr lang="en-US" altLang="en-US" sz="1100">
              <a:solidFill>
                <a:srgbClr val="000000"/>
              </a:solidFill>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xfrm>
            <a:off x="444500" y="1133475"/>
            <a:ext cx="5437188" cy="3059113"/>
          </a:xfrm>
        </p:spPr>
      </p:sp>
      <p:sp>
        <p:nvSpPr>
          <p:cNvPr id="53251" name="备注占位符 2"/>
          <p:cNvSpPr>
            <a:spLocks noGrp="1"/>
          </p:cNvSpPr>
          <p:nvPr>
            <p:ph type="body" idx="1"/>
          </p:nvPr>
        </p:nvSpPr>
        <p:spPr>
          <a:xfrm>
            <a:off x="633033" y="4307825"/>
            <a:ext cx="5058535" cy="40802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50" tIns="41875" rIns="83750" bIns="41875"/>
          <a:lstStyle/>
          <a:p>
            <a:endParaRPr lang="zh-CN" altLang="en-US"/>
          </a:p>
        </p:txBody>
      </p:sp>
      <p:sp>
        <p:nvSpPr>
          <p:cNvPr id="532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680720" indent="-261620" eaLnBrk="0" hangingPunct="0">
              <a:spcBef>
                <a:spcPct val="30000"/>
              </a:spcBef>
              <a:defRPr sz="1100">
                <a:solidFill>
                  <a:schemeClr val="tx1"/>
                </a:solidFill>
                <a:latin typeface="Calibri" panose="020F0502020204030204" pitchFamily="34" charset="0"/>
              </a:defRPr>
            </a:lvl2pPr>
            <a:lvl3pPr marL="1047115" indent="-209550" eaLnBrk="0" hangingPunct="0">
              <a:spcBef>
                <a:spcPct val="30000"/>
              </a:spcBef>
              <a:defRPr sz="1100">
                <a:solidFill>
                  <a:schemeClr val="tx1"/>
                </a:solidFill>
                <a:latin typeface="Calibri" panose="020F0502020204030204" pitchFamily="34" charset="0"/>
              </a:defRPr>
            </a:lvl3pPr>
            <a:lvl4pPr marL="1465580" indent="-209550" eaLnBrk="0" hangingPunct="0">
              <a:spcBef>
                <a:spcPct val="30000"/>
              </a:spcBef>
              <a:defRPr sz="1100">
                <a:solidFill>
                  <a:schemeClr val="tx1"/>
                </a:solidFill>
                <a:latin typeface="Calibri" panose="020F0502020204030204" pitchFamily="34" charset="0"/>
              </a:defRPr>
            </a:lvl4pPr>
            <a:lvl5pPr marL="1884680" indent="-209550" eaLnBrk="0" hangingPunct="0">
              <a:spcBef>
                <a:spcPct val="30000"/>
              </a:spcBef>
              <a:defRPr sz="1100">
                <a:solidFill>
                  <a:schemeClr val="tx1"/>
                </a:solidFill>
                <a:latin typeface="Calibri" panose="020F0502020204030204" pitchFamily="34" charset="0"/>
              </a:defRPr>
            </a:lvl5pPr>
            <a:lvl6pPr marL="2303145" indent="-209550" eaLnBrk="0" fontAlgn="base" hangingPunct="0">
              <a:spcBef>
                <a:spcPct val="30000"/>
              </a:spcBef>
              <a:spcAft>
                <a:spcPct val="0"/>
              </a:spcAft>
              <a:defRPr sz="1100">
                <a:solidFill>
                  <a:schemeClr val="tx1"/>
                </a:solidFill>
                <a:latin typeface="Calibri" panose="020F0502020204030204" pitchFamily="34" charset="0"/>
              </a:defRPr>
            </a:lvl6pPr>
            <a:lvl7pPr marL="2721610" indent="-209550" eaLnBrk="0" fontAlgn="base" hangingPunct="0">
              <a:spcBef>
                <a:spcPct val="30000"/>
              </a:spcBef>
              <a:spcAft>
                <a:spcPct val="0"/>
              </a:spcAft>
              <a:defRPr sz="1100">
                <a:solidFill>
                  <a:schemeClr val="tx1"/>
                </a:solidFill>
                <a:latin typeface="Calibri" panose="020F0502020204030204" pitchFamily="34" charset="0"/>
              </a:defRPr>
            </a:lvl7pPr>
            <a:lvl8pPr marL="3140710" indent="-209550" eaLnBrk="0" fontAlgn="base" hangingPunct="0">
              <a:spcBef>
                <a:spcPct val="30000"/>
              </a:spcBef>
              <a:spcAft>
                <a:spcPct val="0"/>
              </a:spcAft>
              <a:defRPr sz="1100">
                <a:solidFill>
                  <a:schemeClr val="tx1"/>
                </a:solidFill>
                <a:latin typeface="Calibri" panose="020F0502020204030204" pitchFamily="34" charset="0"/>
              </a:defRPr>
            </a:lvl8pPr>
            <a:lvl9pPr marL="3559175" indent="-209550" eaLnBrk="0" fontAlgn="base" hangingPunct="0">
              <a:spcBef>
                <a:spcPct val="30000"/>
              </a:spcBef>
              <a:spcAft>
                <a:spcPct val="0"/>
              </a:spcAft>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C75DF0B-DC91-4A79-AEC4-908E867F8E69}" type="slidenum">
              <a:rPr kumimoji="0" lang="zh-CN" altLang="en-US" sz="1100" b="0" i="0" u="none" strike="noStrike" kern="1200" cap="none" spc="0" normalizeH="0" baseline="0" noProof="0" smtClean="0">
                <a:ln>
                  <a:noFill/>
                </a:ln>
                <a:solidFill>
                  <a:srgbClr val="000000"/>
                </a:solidFill>
                <a:effectLst/>
                <a:uLnTx/>
                <a:uFillTx/>
                <a:latin typeface="Chalet-ParisNineteenSixty" pitchFamily="50" charset="0"/>
                <a:ea typeface="宋体" panose="02010600030101010101" pitchFamily="2" charset="-122"/>
                <a:cs typeface="+mn-cs"/>
              </a:rPr>
            </a:fld>
            <a:endParaRPr kumimoji="0" lang="en-US" altLang="zh-CN" sz="1100" b="0" i="0" u="none" strike="noStrike" kern="1200" cap="none" spc="0" normalizeH="0" baseline="0" noProof="0">
              <a:ln>
                <a:noFill/>
              </a:ln>
              <a:solidFill>
                <a:srgbClr val="000000"/>
              </a:solidFill>
              <a:effectLst/>
              <a:uLnTx/>
              <a:uFillTx/>
              <a:latin typeface="Chalet-ParisNineteenSixty" pitchFamily="50"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xfrm>
            <a:off x="444500" y="1133475"/>
            <a:ext cx="5437188" cy="3059113"/>
          </a:xfrm>
        </p:spPr>
      </p:sp>
      <p:sp>
        <p:nvSpPr>
          <p:cNvPr id="53251" name="备注占位符 2"/>
          <p:cNvSpPr>
            <a:spLocks noGrp="1"/>
          </p:cNvSpPr>
          <p:nvPr>
            <p:ph type="body" idx="1"/>
          </p:nvPr>
        </p:nvSpPr>
        <p:spPr>
          <a:xfrm>
            <a:off x="633033" y="4307825"/>
            <a:ext cx="5058535" cy="40802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50" tIns="41875" rIns="83750" bIns="41875"/>
          <a:lstStyle/>
          <a:p>
            <a:endParaRPr lang="zh-CN" altLang="en-US"/>
          </a:p>
        </p:txBody>
      </p:sp>
      <p:sp>
        <p:nvSpPr>
          <p:cNvPr id="532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680720" indent="-261620" eaLnBrk="0" hangingPunct="0">
              <a:spcBef>
                <a:spcPct val="30000"/>
              </a:spcBef>
              <a:defRPr sz="1100">
                <a:solidFill>
                  <a:schemeClr val="tx1"/>
                </a:solidFill>
                <a:latin typeface="Calibri" panose="020F0502020204030204" pitchFamily="34" charset="0"/>
              </a:defRPr>
            </a:lvl2pPr>
            <a:lvl3pPr marL="1047115" indent="-209550" eaLnBrk="0" hangingPunct="0">
              <a:spcBef>
                <a:spcPct val="30000"/>
              </a:spcBef>
              <a:defRPr sz="1100">
                <a:solidFill>
                  <a:schemeClr val="tx1"/>
                </a:solidFill>
                <a:latin typeface="Calibri" panose="020F0502020204030204" pitchFamily="34" charset="0"/>
              </a:defRPr>
            </a:lvl3pPr>
            <a:lvl4pPr marL="1465580" indent="-209550" eaLnBrk="0" hangingPunct="0">
              <a:spcBef>
                <a:spcPct val="30000"/>
              </a:spcBef>
              <a:defRPr sz="1100">
                <a:solidFill>
                  <a:schemeClr val="tx1"/>
                </a:solidFill>
                <a:latin typeface="Calibri" panose="020F0502020204030204" pitchFamily="34" charset="0"/>
              </a:defRPr>
            </a:lvl4pPr>
            <a:lvl5pPr marL="1884680" indent="-209550" eaLnBrk="0" hangingPunct="0">
              <a:spcBef>
                <a:spcPct val="30000"/>
              </a:spcBef>
              <a:defRPr sz="1100">
                <a:solidFill>
                  <a:schemeClr val="tx1"/>
                </a:solidFill>
                <a:latin typeface="Calibri" panose="020F0502020204030204" pitchFamily="34" charset="0"/>
              </a:defRPr>
            </a:lvl5pPr>
            <a:lvl6pPr marL="2303145" indent="-209550" eaLnBrk="0" fontAlgn="base" hangingPunct="0">
              <a:spcBef>
                <a:spcPct val="30000"/>
              </a:spcBef>
              <a:spcAft>
                <a:spcPct val="0"/>
              </a:spcAft>
              <a:defRPr sz="1100">
                <a:solidFill>
                  <a:schemeClr val="tx1"/>
                </a:solidFill>
                <a:latin typeface="Calibri" panose="020F0502020204030204" pitchFamily="34" charset="0"/>
              </a:defRPr>
            </a:lvl6pPr>
            <a:lvl7pPr marL="2721610" indent="-209550" eaLnBrk="0" fontAlgn="base" hangingPunct="0">
              <a:spcBef>
                <a:spcPct val="30000"/>
              </a:spcBef>
              <a:spcAft>
                <a:spcPct val="0"/>
              </a:spcAft>
              <a:defRPr sz="1100">
                <a:solidFill>
                  <a:schemeClr val="tx1"/>
                </a:solidFill>
                <a:latin typeface="Calibri" panose="020F0502020204030204" pitchFamily="34" charset="0"/>
              </a:defRPr>
            </a:lvl7pPr>
            <a:lvl8pPr marL="3140710" indent="-209550" eaLnBrk="0" fontAlgn="base" hangingPunct="0">
              <a:spcBef>
                <a:spcPct val="30000"/>
              </a:spcBef>
              <a:spcAft>
                <a:spcPct val="0"/>
              </a:spcAft>
              <a:defRPr sz="1100">
                <a:solidFill>
                  <a:schemeClr val="tx1"/>
                </a:solidFill>
                <a:latin typeface="Calibri" panose="020F0502020204030204" pitchFamily="34" charset="0"/>
              </a:defRPr>
            </a:lvl8pPr>
            <a:lvl9pPr marL="3559175" indent="-209550" eaLnBrk="0" fontAlgn="base" hangingPunct="0">
              <a:spcBef>
                <a:spcPct val="30000"/>
              </a:spcBef>
              <a:spcAft>
                <a:spcPct val="0"/>
              </a:spcAft>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C75DF0B-DC91-4A79-AEC4-908E867F8E69}" type="slidenum">
              <a:rPr kumimoji="0" lang="zh-CN" altLang="en-US" sz="1100" b="0" i="0" u="none" strike="noStrike" kern="1200" cap="none" spc="0" normalizeH="0" baseline="0" noProof="0" smtClean="0">
                <a:ln>
                  <a:noFill/>
                </a:ln>
                <a:solidFill>
                  <a:srgbClr val="000000"/>
                </a:solidFill>
                <a:effectLst/>
                <a:uLnTx/>
                <a:uFillTx/>
                <a:latin typeface="Chalet-ParisNineteenSixty" pitchFamily="50" charset="0"/>
                <a:ea typeface="宋体" panose="02010600030101010101" pitchFamily="2" charset="-122"/>
                <a:cs typeface="+mn-cs"/>
              </a:rPr>
            </a:fld>
            <a:endParaRPr kumimoji="0" lang="en-US" altLang="zh-CN" sz="1100" b="0" i="0" u="none" strike="noStrike" kern="1200" cap="none" spc="0" normalizeH="0" baseline="0" noProof="0">
              <a:ln>
                <a:noFill/>
              </a:ln>
              <a:solidFill>
                <a:srgbClr val="000000"/>
              </a:solidFill>
              <a:effectLst/>
              <a:uLnTx/>
              <a:uFillTx/>
              <a:latin typeface="Chalet-ParisNineteenSixty" pitchFamily="50"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xfrm>
            <a:off x="444500" y="1133475"/>
            <a:ext cx="5437188" cy="3059113"/>
          </a:xfrm>
        </p:spPr>
      </p:sp>
      <p:sp>
        <p:nvSpPr>
          <p:cNvPr id="53251" name="备注占位符 2"/>
          <p:cNvSpPr>
            <a:spLocks noGrp="1"/>
          </p:cNvSpPr>
          <p:nvPr>
            <p:ph type="body" idx="1"/>
          </p:nvPr>
        </p:nvSpPr>
        <p:spPr>
          <a:xfrm>
            <a:off x="633033" y="4307825"/>
            <a:ext cx="5058535" cy="40802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50" tIns="41875" rIns="83750" bIns="41875"/>
          <a:lstStyle/>
          <a:p>
            <a:endParaRPr lang="zh-CN" altLang="en-US"/>
          </a:p>
        </p:txBody>
      </p:sp>
      <p:sp>
        <p:nvSpPr>
          <p:cNvPr id="532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680720" indent="-261620" eaLnBrk="0" hangingPunct="0">
              <a:spcBef>
                <a:spcPct val="30000"/>
              </a:spcBef>
              <a:defRPr sz="1100">
                <a:solidFill>
                  <a:schemeClr val="tx1"/>
                </a:solidFill>
                <a:latin typeface="Calibri" panose="020F0502020204030204" pitchFamily="34" charset="0"/>
              </a:defRPr>
            </a:lvl2pPr>
            <a:lvl3pPr marL="1047115" indent="-209550" eaLnBrk="0" hangingPunct="0">
              <a:spcBef>
                <a:spcPct val="30000"/>
              </a:spcBef>
              <a:defRPr sz="1100">
                <a:solidFill>
                  <a:schemeClr val="tx1"/>
                </a:solidFill>
                <a:latin typeface="Calibri" panose="020F0502020204030204" pitchFamily="34" charset="0"/>
              </a:defRPr>
            </a:lvl3pPr>
            <a:lvl4pPr marL="1465580" indent="-209550" eaLnBrk="0" hangingPunct="0">
              <a:spcBef>
                <a:spcPct val="30000"/>
              </a:spcBef>
              <a:defRPr sz="1100">
                <a:solidFill>
                  <a:schemeClr val="tx1"/>
                </a:solidFill>
                <a:latin typeface="Calibri" panose="020F0502020204030204" pitchFamily="34" charset="0"/>
              </a:defRPr>
            </a:lvl4pPr>
            <a:lvl5pPr marL="1884680" indent="-209550" eaLnBrk="0" hangingPunct="0">
              <a:spcBef>
                <a:spcPct val="30000"/>
              </a:spcBef>
              <a:defRPr sz="1100">
                <a:solidFill>
                  <a:schemeClr val="tx1"/>
                </a:solidFill>
                <a:latin typeface="Calibri" panose="020F0502020204030204" pitchFamily="34" charset="0"/>
              </a:defRPr>
            </a:lvl5pPr>
            <a:lvl6pPr marL="2303145" indent="-209550" eaLnBrk="0" fontAlgn="base" hangingPunct="0">
              <a:spcBef>
                <a:spcPct val="30000"/>
              </a:spcBef>
              <a:spcAft>
                <a:spcPct val="0"/>
              </a:spcAft>
              <a:defRPr sz="1100">
                <a:solidFill>
                  <a:schemeClr val="tx1"/>
                </a:solidFill>
                <a:latin typeface="Calibri" panose="020F0502020204030204" pitchFamily="34" charset="0"/>
              </a:defRPr>
            </a:lvl6pPr>
            <a:lvl7pPr marL="2721610" indent="-209550" eaLnBrk="0" fontAlgn="base" hangingPunct="0">
              <a:spcBef>
                <a:spcPct val="30000"/>
              </a:spcBef>
              <a:spcAft>
                <a:spcPct val="0"/>
              </a:spcAft>
              <a:defRPr sz="1100">
                <a:solidFill>
                  <a:schemeClr val="tx1"/>
                </a:solidFill>
                <a:latin typeface="Calibri" panose="020F0502020204030204" pitchFamily="34" charset="0"/>
              </a:defRPr>
            </a:lvl7pPr>
            <a:lvl8pPr marL="3140710" indent="-209550" eaLnBrk="0" fontAlgn="base" hangingPunct="0">
              <a:spcBef>
                <a:spcPct val="30000"/>
              </a:spcBef>
              <a:spcAft>
                <a:spcPct val="0"/>
              </a:spcAft>
              <a:defRPr sz="1100">
                <a:solidFill>
                  <a:schemeClr val="tx1"/>
                </a:solidFill>
                <a:latin typeface="Calibri" panose="020F0502020204030204" pitchFamily="34" charset="0"/>
              </a:defRPr>
            </a:lvl8pPr>
            <a:lvl9pPr marL="3559175" indent="-209550" eaLnBrk="0" fontAlgn="base" hangingPunct="0">
              <a:spcBef>
                <a:spcPct val="30000"/>
              </a:spcBef>
              <a:spcAft>
                <a:spcPct val="0"/>
              </a:spcAft>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C75DF0B-DC91-4A79-AEC4-908E867F8E69}" type="slidenum">
              <a:rPr kumimoji="0" lang="zh-CN" altLang="en-US" sz="1100" b="0" i="0" u="none" strike="noStrike" kern="1200" cap="none" spc="0" normalizeH="0" baseline="0" noProof="0" smtClean="0">
                <a:ln>
                  <a:noFill/>
                </a:ln>
                <a:solidFill>
                  <a:srgbClr val="000000"/>
                </a:solidFill>
                <a:effectLst/>
                <a:uLnTx/>
                <a:uFillTx/>
                <a:latin typeface="Chalet-ParisNineteenSixty" pitchFamily="50" charset="0"/>
                <a:ea typeface="宋体" panose="02010600030101010101" pitchFamily="2" charset="-122"/>
                <a:cs typeface="+mn-cs"/>
              </a:rPr>
            </a:fld>
            <a:endParaRPr kumimoji="0" lang="en-US" altLang="zh-CN" sz="1100" b="0" i="0" u="none" strike="noStrike" kern="1200" cap="none" spc="0" normalizeH="0" baseline="0" noProof="0">
              <a:ln>
                <a:noFill/>
              </a:ln>
              <a:solidFill>
                <a:srgbClr val="000000"/>
              </a:solidFill>
              <a:effectLst/>
              <a:uLnTx/>
              <a:uFillTx/>
              <a:latin typeface="Chalet-ParisNineteenSixty" pitchFamily="50"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49" name="Rectangle 7"/>
          <p:cNvSpPr txBox="1">
            <a:spLocks noGrp="1" noChangeArrowheads="1"/>
          </p:cNvSpPr>
          <p:nvPr/>
        </p:nvSpPr>
        <p:spPr bwMode="auto">
          <a:xfrm>
            <a:off x="3817035" y="9373335"/>
            <a:ext cx="2918728" cy="492979"/>
          </a:xfrm>
          <a:prstGeom prst="rect">
            <a:avLst/>
          </a:prstGeom>
          <a:noFill/>
          <a:ln w="9525">
            <a:noFill/>
            <a:miter lim="800000"/>
          </a:ln>
        </p:spPr>
        <p:txBody>
          <a:bodyPr lIns="91286" tIns="45643" rIns="91286" bIns="45643" anchor="b"/>
          <a:lstStyle/>
          <a:p>
            <a:pPr marL="0" marR="0" lvl="0" indent="0" algn="r" defTabSz="913130" rtl="0" eaLnBrk="0" fontAlgn="base" latinLnBrk="0" hangingPunct="0">
              <a:lnSpc>
                <a:spcPct val="100000"/>
              </a:lnSpc>
              <a:spcBef>
                <a:spcPct val="0"/>
              </a:spcBef>
              <a:spcAft>
                <a:spcPct val="0"/>
              </a:spcAft>
              <a:buClrTx/>
              <a:buSzTx/>
              <a:buFontTx/>
              <a:buNone/>
              <a:defRPr/>
            </a:pPr>
            <a:fld id="{ACA92B87-4939-40C4-8772-A223128F4905}"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ヒラギノ角ゴ Pro W3"/>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ヒラギノ角ゴ Pro W3"/>
            </a:endParaRPr>
          </a:p>
        </p:txBody>
      </p:sp>
      <p:sp>
        <p:nvSpPr>
          <p:cNvPr id="488450" name="Rectangle 2"/>
          <p:cNvSpPr>
            <a:spLocks noGrp="1" noRot="1" noChangeAspect="1" noChangeArrowheads="1" noTextEdit="1"/>
          </p:cNvSpPr>
          <p:nvPr>
            <p:ph type="sldImg"/>
          </p:nvPr>
        </p:nvSpPr>
        <p:spPr/>
      </p:sp>
      <p:sp>
        <p:nvSpPr>
          <p:cNvPr id="488451" name="Rectangle 3"/>
          <p:cNvSpPr>
            <a:spLocks noGrp="1" noChangeArrowheads="1"/>
          </p:cNvSpPr>
          <p:nvPr>
            <p:ph type="body" idx="1"/>
          </p:nvPr>
        </p:nvSpPr>
        <p:spPr>
          <a:xfrm>
            <a:off x="674490" y="4687509"/>
            <a:ext cx="5386784" cy="4438495"/>
          </a:xfrm>
          <a:noFill/>
        </p:spPr>
        <p:txBody>
          <a:bodyPr lIns="91286" tIns="45643" rIns="91286" bIns="45643"/>
          <a:lstStyle/>
          <a:p>
            <a:endParaRPr lang="en-US" dirty="0"/>
          </a:p>
        </p:txBody>
      </p:sp>
      <p:graphicFrame>
        <p:nvGraphicFramePr>
          <p:cNvPr id="2462724" name="Group 4"/>
          <p:cNvGraphicFramePr>
            <a:graphicFrameLocks noGrp="1"/>
          </p:cNvGraphicFramePr>
          <p:nvPr/>
        </p:nvGraphicFramePr>
        <p:xfrm>
          <a:off x="749096" y="5774419"/>
          <a:ext cx="4572436" cy="2286549"/>
        </p:xfrm>
        <a:graphic>
          <a:graphicData uri="http://schemas.openxmlformats.org/drawingml/2006/table">
            <a:tbl>
              <a:tblPr/>
              <a:tblGrid>
                <a:gridCol w="2116345"/>
                <a:gridCol w="2047831"/>
                <a:gridCol w="204130"/>
                <a:gridCol w="204130"/>
              </a:tblGrid>
              <a:tr h="314632">
                <a:tc gridSpan="4">
                  <a:txBody>
                    <a:bodyPr/>
                    <a:lstStyle/>
                    <a:p>
                      <a:pPr marL="0" marR="0" lvl="0" indent="0" algn="ctr" defTabSz="932180" rtl="0" eaLnBrk="1" fontAlgn="base" latinLnBrk="0" hangingPunct="1">
                        <a:lnSpc>
                          <a:spcPct val="100000"/>
                        </a:lnSpc>
                        <a:spcBef>
                          <a:spcPct val="30000"/>
                        </a:spcBef>
                        <a:spcAft>
                          <a:spcPct val="0"/>
                        </a:spcAft>
                        <a:buClrTx/>
                        <a:buSzTx/>
                        <a:buFontTx/>
                        <a:buNone/>
                      </a:pPr>
                      <a:r>
                        <a:rPr kumimoji="0" lang="en-US" sz="1100" b="1" i="0" u="none" strike="noStrike" cap="none" normalizeH="0" baseline="0">
                          <a:ln>
                            <a:noFill/>
                          </a:ln>
                          <a:solidFill>
                            <a:schemeClr val="bg1"/>
                          </a:solidFill>
                          <a:effectLst/>
                          <a:latin typeface="Century Gothic" panose="020B0502020202020204" charset="0"/>
                          <a:ea typeface="ヒラギノ角ゴ Pro W3" pitchFamily="1" charset="-128"/>
                        </a:rPr>
                        <a:t>Four by Points Sheraton </a:t>
                      </a:r>
                      <a:r>
                        <a:rPr kumimoji="0" lang="en-US" sz="1100" b="1" i="0" u="none" strike="noStrike" cap="none" normalizeH="0" baseline="0">
                          <a:ln>
                            <a:noFill/>
                          </a:ln>
                          <a:solidFill>
                            <a:schemeClr val="bg1"/>
                          </a:solidFill>
                          <a:effectLst/>
                          <a:latin typeface="Tahoma" panose="020B0604030504040204" pitchFamily="34" charset="0"/>
                          <a:ea typeface="ヒラギノ角ゴ Pro W3" pitchFamily="1" charset="-128"/>
                        </a:rPr>
                        <a:t>–</a:t>
                      </a:r>
                      <a:r>
                        <a:rPr kumimoji="0" lang="en-US" sz="1100" b="1" i="0" u="none" strike="noStrike" cap="none" normalizeH="0" baseline="0">
                          <a:ln>
                            <a:noFill/>
                          </a:ln>
                          <a:solidFill>
                            <a:schemeClr val="bg1"/>
                          </a:solidFill>
                          <a:effectLst/>
                          <a:latin typeface="Century Gothic" panose="020B0502020202020204" charset="0"/>
                          <a:ea typeface="ヒラギノ角ゴ Pro W3" pitchFamily="1" charset="-128"/>
                        </a:rPr>
                        <a:t> EXPERIENCE ENGINEERING</a:t>
                      </a:r>
                      <a:endParaRPr kumimoji="0" lang="en-US" sz="1100" b="1" i="0" u="none" strike="noStrike" cap="none" normalizeH="0" baseline="0">
                        <a:ln>
                          <a:noFill/>
                        </a:ln>
                        <a:solidFill>
                          <a:schemeClr val="bg1"/>
                        </a:solidFill>
                        <a:effectLst/>
                        <a:latin typeface="Century Gothic" panose="020B0502020202020204" charset="0"/>
                        <a:ea typeface="ヒラギノ角ゴ Pro W3" pitchFamily="1" charset="-128"/>
                      </a:endParaRPr>
                    </a:p>
                  </a:txBody>
                  <a:tcPr marL="89365" marR="89365" marT="49378" marB="49378" anchor="ctr" anchorCtr="1" horzOverflow="overflow">
                    <a:lnL>
                      <a:noFill/>
                    </a:lnL>
                    <a:lnR>
                      <a:noFill/>
                    </a:lnR>
                    <a:lnT>
                      <a:noFill/>
                    </a:lnT>
                    <a:lnB>
                      <a:noFill/>
                    </a:lnB>
                    <a:lnTlToBr>
                      <a:noFill/>
                    </a:lnTlToBr>
                    <a:lnBlToTr>
                      <a:noFill/>
                    </a:lnBlToTr>
                    <a:solidFill>
                      <a:srgbClr val="5A7DBD"/>
                    </a:solidFill>
                  </a:tcPr>
                </a:tc>
                <a:tc hMerge="1">
                  <a:tcPr/>
                </a:tc>
                <a:tc hMerge="1">
                  <a:tcPr/>
                </a:tc>
                <a:tc hMerge="1">
                  <a:tcPr/>
                </a:tc>
              </a:tr>
              <a:tr h="1971917">
                <a:tc>
                  <a:txBody>
                    <a:bodyPr/>
                    <a:lstStyle/>
                    <a:p>
                      <a:pPr marL="0" marR="0" lvl="0" indent="0" algn="l" defTabSz="932180" rtl="0" eaLnBrk="0" fontAlgn="base" latinLnBrk="0" hangingPunct="0">
                        <a:lnSpc>
                          <a:spcPct val="100000"/>
                        </a:lnSpc>
                        <a:spcBef>
                          <a:spcPct val="0"/>
                        </a:spcBef>
                        <a:spcAft>
                          <a:spcPct val="0"/>
                        </a:spcAft>
                        <a:buClrTx/>
                        <a:buSzTx/>
                        <a:buFontTx/>
                        <a:buNone/>
                      </a:pPr>
                      <a:r>
                        <a:rPr kumimoji="0" lang="en-US" sz="800" b="0" i="0" u="sng"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Experience Engineering</a:t>
                      </a:r>
                      <a:endParaRPr kumimoji="0" lang="en-US" sz="800" b="0" i="0" u="sng"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Best Brew</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New scent</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Feel Good Treat </a:t>
                      </a:r>
                      <a:r>
                        <a:rPr kumimoji="0" lang="en-US" sz="800" b="0" i="0" u="none" strike="noStrike" cap="none" normalizeH="0" baseline="0">
                          <a:ln>
                            <a:noFill/>
                          </a:ln>
                          <a:solidFill>
                            <a:schemeClr val="tx1"/>
                          </a:solidFill>
                          <a:effectLst/>
                          <a:latin typeface="Arial Narrow" panose="020B0606020202030204" pitchFamily="34" charset="0"/>
                          <a:ea typeface="ヒラギノ角ゴ Pro W3" pitchFamily="1" charset="-128"/>
                          <a:cs typeface="Tahoma" panose="020B0604030504040204" pitchFamily="34" charset="0"/>
                        </a:rPr>
                        <a:t>–</a:t>
                      </a: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Haegen Dazs ice cream</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Coffee programme</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New signage </a:t>
                      </a:r>
                      <a:r>
                        <a:rPr kumimoji="0" lang="en-US" sz="800" b="0" i="0" u="none" strike="noStrike" cap="none" normalizeH="0" baseline="0">
                          <a:ln>
                            <a:noFill/>
                          </a:ln>
                          <a:solidFill>
                            <a:schemeClr val="tx1"/>
                          </a:solidFill>
                          <a:effectLst/>
                          <a:latin typeface="Arial Narrow" panose="020B0606020202030204" pitchFamily="34" charset="0"/>
                          <a:ea typeface="ヒラギノ角ゴ Pro W3" pitchFamily="1" charset="-128"/>
                          <a:cs typeface="Tahoma" panose="020B0604030504040204" pitchFamily="34" charset="0"/>
                        </a:rPr>
                        <a:t>–</a:t>
                      </a: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due June 2008</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New compendium</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txBody>
                  <a:tcPr marL="89365" marR="89365" marT="49378" marB="49378" horzOverflow="overflow">
                    <a:lnL>
                      <a:noFill/>
                    </a:lnL>
                    <a:lnR>
                      <a:noFill/>
                    </a:lnR>
                    <a:lnT>
                      <a:noFill/>
                    </a:lnT>
                    <a:lnB>
                      <a:noFill/>
                    </a:lnB>
                    <a:lnTlToBr>
                      <a:noFill/>
                    </a:lnTlToBr>
                    <a:lnBlToTr>
                      <a:noFill/>
                    </a:lnBlToTr>
                    <a:noFill/>
                  </a:tcPr>
                </a:tc>
                <a:tc>
                  <a:txBody>
                    <a:bodyPr/>
                    <a:lstStyle/>
                    <a:p>
                      <a:pPr marL="0" marR="0" lvl="0" indent="0" algn="l" defTabSz="932180" rtl="0" eaLnBrk="0" fontAlgn="base" latinLnBrk="0" hangingPunct="0">
                        <a:lnSpc>
                          <a:spcPct val="100000"/>
                        </a:lnSpc>
                        <a:spcBef>
                          <a:spcPct val="0"/>
                        </a:spcBef>
                        <a:spcAft>
                          <a:spcPct val="0"/>
                        </a:spcAft>
                        <a:buClrTx/>
                        <a:buSzTx/>
                        <a:buFontTx/>
                        <a:buNone/>
                      </a:pPr>
                      <a:r>
                        <a:rPr kumimoji="0" lang="en-US" sz="800" b="0" i="0" u="sng"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What</a:t>
                      </a:r>
                      <a:r>
                        <a:rPr kumimoji="0" lang="en-US" sz="800" b="0" i="0" u="sng" strike="noStrike" cap="none" normalizeH="0" baseline="0">
                          <a:ln>
                            <a:noFill/>
                          </a:ln>
                          <a:solidFill>
                            <a:schemeClr val="tx1"/>
                          </a:solidFill>
                          <a:effectLst/>
                          <a:latin typeface="Arial Narrow" panose="020B0606020202030204" pitchFamily="34" charset="0"/>
                          <a:ea typeface="ヒラギノ角ゴ Pro W3" pitchFamily="1" charset="-128"/>
                          <a:cs typeface="Tahoma" panose="020B0604030504040204" pitchFamily="34" charset="0"/>
                        </a:rPr>
                        <a:t>’</a:t>
                      </a:r>
                      <a:r>
                        <a:rPr kumimoji="0" lang="en-US" sz="800" b="0" i="0" u="sng"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s next</a:t>
                      </a:r>
                      <a:endParaRPr kumimoji="0" lang="en-US" sz="800" b="0" i="0" u="sng"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Extra comfort rooms</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New F&amp;B concepts (inspired by Dubai)</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Bathroom amenities</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Uniforms</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txBody>
                  <a:tcPr marL="89365" marR="89365" marT="49378" marB="49378" horzOverflow="overflow">
                    <a:lnL>
                      <a:noFill/>
                    </a:lnL>
                    <a:lnR>
                      <a:noFill/>
                    </a:lnR>
                    <a:lnT>
                      <a:noFill/>
                    </a:lnT>
                    <a:lnB>
                      <a:noFill/>
                    </a:lnB>
                    <a:lnTlToBr>
                      <a:noFill/>
                    </a:lnTlToBr>
                    <a:lnBlToTr>
                      <a:noFill/>
                    </a:lnBlToTr>
                    <a:noFill/>
                  </a:tcPr>
                </a:tc>
                <a:tc>
                  <a:txBody>
                    <a:bodyPr/>
                    <a:lstStyle/>
                    <a:p>
                      <a:pPr marL="0" marR="0" lvl="0" indent="0" algn="ctr" defTabSz="932180" rtl="0" eaLnBrk="0" fontAlgn="base" latinLnBrk="0" hangingPunct="0">
                        <a:lnSpc>
                          <a:spcPct val="100000"/>
                        </a:lnSpc>
                        <a:spcBef>
                          <a:spcPct val="0"/>
                        </a:spcBef>
                        <a:spcAft>
                          <a:spcPct val="0"/>
                        </a:spcAft>
                        <a:buClrTx/>
                        <a:buSzTx/>
                        <a:buFontTx/>
                        <a:buNone/>
                      </a:pPr>
                      <a:endParaRPr kumimoji="0" lang="en-GB" sz="1100" b="0" i="0" u="none" strike="noStrike" cap="none" normalizeH="0" baseline="0">
                        <a:ln>
                          <a:noFill/>
                        </a:ln>
                        <a:solidFill>
                          <a:srgbClr val="FF0000"/>
                        </a:solidFill>
                        <a:effectLst/>
                        <a:latin typeface="Century Gothic" panose="020B0502020202020204" charset="0"/>
                        <a:ea typeface="ヒラギノ角ゴ Pro W3" pitchFamily="1" charset="-128"/>
                      </a:endParaRPr>
                    </a:p>
                  </a:txBody>
                  <a:tcPr marL="89365" marR="89365" marT="49378" marB="49378" horzOverflow="overflow">
                    <a:lnL>
                      <a:noFill/>
                    </a:lnL>
                    <a:lnR>
                      <a:noFill/>
                    </a:lnR>
                    <a:lnT>
                      <a:noFill/>
                    </a:lnT>
                    <a:lnB>
                      <a:noFill/>
                    </a:lnB>
                    <a:lnTlToBr>
                      <a:noFill/>
                    </a:lnTlToBr>
                    <a:lnBlToTr>
                      <a:noFill/>
                    </a:lnBlToTr>
                    <a:noFill/>
                  </a:tcPr>
                </a:tc>
                <a:tc>
                  <a:txBody>
                    <a:bodyPr/>
                    <a:lstStyle/>
                    <a:p>
                      <a:pPr marL="0" marR="0" lvl="0" indent="0" algn="ctr" defTabSz="932180" rtl="0" eaLnBrk="0" fontAlgn="base" latinLnBrk="0" hangingPunct="0">
                        <a:lnSpc>
                          <a:spcPct val="100000"/>
                        </a:lnSpc>
                        <a:spcBef>
                          <a:spcPct val="0"/>
                        </a:spcBef>
                        <a:spcAft>
                          <a:spcPct val="0"/>
                        </a:spcAft>
                        <a:buClrTx/>
                        <a:buSzTx/>
                        <a:buFontTx/>
                        <a:buNone/>
                      </a:pPr>
                      <a:endParaRPr kumimoji="0" lang="en-GB" sz="1100" b="0" i="0" u="none" strike="noStrike" cap="none" normalizeH="0" baseline="0">
                        <a:ln>
                          <a:noFill/>
                        </a:ln>
                        <a:solidFill>
                          <a:srgbClr val="FF0000"/>
                        </a:solidFill>
                        <a:effectLst/>
                        <a:latin typeface="Century Gothic" panose="020B0502020202020204" charset="0"/>
                        <a:ea typeface="ヒラギノ角ゴ Pro W3" pitchFamily="1" charset="-128"/>
                      </a:endParaRPr>
                    </a:p>
                  </a:txBody>
                  <a:tcPr marL="89365" marR="89365" marT="49378" marB="49378" horzOverflow="overflow">
                    <a:lnL>
                      <a:noFill/>
                    </a:lnL>
                    <a:lnR>
                      <a:noFill/>
                    </a:lnR>
                    <a:lnT>
                      <a:noFill/>
                    </a:lnT>
                    <a:lnB>
                      <a:noFill/>
                    </a:lnB>
                    <a:lnTlToBr>
                      <a:noFill/>
                    </a:lnTlToBr>
                    <a:lnBlToTr>
                      <a:noFill/>
                    </a:lnBlToTr>
                    <a:noFill/>
                  </a:tcPr>
                </a:tc>
              </a:tr>
            </a:tbl>
          </a:graphicData>
        </a:graphic>
      </p:graphicFrame>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49" name="Rectangle 7"/>
          <p:cNvSpPr txBox="1">
            <a:spLocks noGrp="1" noChangeArrowheads="1"/>
          </p:cNvSpPr>
          <p:nvPr/>
        </p:nvSpPr>
        <p:spPr bwMode="auto">
          <a:xfrm>
            <a:off x="3817035" y="9373335"/>
            <a:ext cx="2918728" cy="492979"/>
          </a:xfrm>
          <a:prstGeom prst="rect">
            <a:avLst/>
          </a:prstGeom>
          <a:noFill/>
          <a:ln w="9525">
            <a:noFill/>
            <a:miter lim="800000"/>
          </a:ln>
        </p:spPr>
        <p:txBody>
          <a:bodyPr lIns="91286" tIns="45643" rIns="91286" bIns="45643" anchor="b"/>
          <a:lstStyle/>
          <a:p>
            <a:pPr marL="0" marR="0" lvl="0" indent="0" algn="r" defTabSz="913130" rtl="0" eaLnBrk="0" fontAlgn="base" latinLnBrk="0" hangingPunct="0">
              <a:lnSpc>
                <a:spcPct val="100000"/>
              </a:lnSpc>
              <a:spcBef>
                <a:spcPct val="0"/>
              </a:spcBef>
              <a:spcAft>
                <a:spcPct val="0"/>
              </a:spcAft>
              <a:buClrTx/>
              <a:buSzTx/>
              <a:buFontTx/>
              <a:buNone/>
              <a:defRPr/>
            </a:pPr>
            <a:fld id="{ACA92B87-4939-40C4-8772-A223128F4905}"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ヒラギノ角ゴ Pro W3"/>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ヒラギノ角ゴ Pro W3"/>
            </a:endParaRPr>
          </a:p>
        </p:txBody>
      </p:sp>
      <p:sp>
        <p:nvSpPr>
          <p:cNvPr id="488450" name="Rectangle 2"/>
          <p:cNvSpPr>
            <a:spLocks noGrp="1" noRot="1" noChangeAspect="1" noChangeArrowheads="1" noTextEdit="1"/>
          </p:cNvSpPr>
          <p:nvPr>
            <p:ph type="sldImg"/>
          </p:nvPr>
        </p:nvSpPr>
        <p:spPr/>
      </p:sp>
      <p:sp>
        <p:nvSpPr>
          <p:cNvPr id="488451" name="Rectangle 3"/>
          <p:cNvSpPr>
            <a:spLocks noGrp="1" noChangeArrowheads="1"/>
          </p:cNvSpPr>
          <p:nvPr>
            <p:ph type="body" idx="1"/>
          </p:nvPr>
        </p:nvSpPr>
        <p:spPr>
          <a:xfrm>
            <a:off x="674490" y="4687509"/>
            <a:ext cx="5386784" cy="4438495"/>
          </a:xfrm>
          <a:noFill/>
        </p:spPr>
        <p:txBody>
          <a:bodyPr lIns="91286" tIns="45643" rIns="91286" bIns="45643"/>
          <a:lstStyle/>
          <a:p>
            <a:endParaRPr lang="en-US" dirty="0"/>
          </a:p>
        </p:txBody>
      </p:sp>
      <p:graphicFrame>
        <p:nvGraphicFramePr>
          <p:cNvPr id="2462724" name="Group 4"/>
          <p:cNvGraphicFramePr>
            <a:graphicFrameLocks noGrp="1"/>
          </p:cNvGraphicFramePr>
          <p:nvPr/>
        </p:nvGraphicFramePr>
        <p:xfrm>
          <a:off x="749096" y="5774419"/>
          <a:ext cx="4572436" cy="2286549"/>
        </p:xfrm>
        <a:graphic>
          <a:graphicData uri="http://schemas.openxmlformats.org/drawingml/2006/table">
            <a:tbl>
              <a:tblPr/>
              <a:tblGrid>
                <a:gridCol w="2116345"/>
                <a:gridCol w="2047831"/>
                <a:gridCol w="204130"/>
                <a:gridCol w="204130"/>
              </a:tblGrid>
              <a:tr h="314632">
                <a:tc gridSpan="4">
                  <a:txBody>
                    <a:bodyPr/>
                    <a:lstStyle/>
                    <a:p>
                      <a:pPr marL="0" marR="0" lvl="0" indent="0" algn="ctr" defTabSz="932180" rtl="0" eaLnBrk="1" fontAlgn="base" latinLnBrk="0" hangingPunct="1">
                        <a:lnSpc>
                          <a:spcPct val="100000"/>
                        </a:lnSpc>
                        <a:spcBef>
                          <a:spcPct val="30000"/>
                        </a:spcBef>
                        <a:spcAft>
                          <a:spcPct val="0"/>
                        </a:spcAft>
                        <a:buClrTx/>
                        <a:buSzTx/>
                        <a:buFontTx/>
                        <a:buNone/>
                      </a:pPr>
                      <a:r>
                        <a:rPr kumimoji="0" lang="en-US" sz="1100" b="1" i="0" u="none" strike="noStrike" cap="none" normalizeH="0" baseline="0">
                          <a:ln>
                            <a:noFill/>
                          </a:ln>
                          <a:solidFill>
                            <a:schemeClr val="bg1"/>
                          </a:solidFill>
                          <a:effectLst/>
                          <a:latin typeface="Century Gothic" panose="020B0502020202020204" charset="0"/>
                          <a:ea typeface="ヒラギノ角ゴ Pro W3" pitchFamily="1" charset="-128"/>
                        </a:rPr>
                        <a:t>Four by Points Sheraton </a:t>
                      </a:r>
                      <a:r>
                        <a:rPr kumimoji="0" lang="en-US" sz="1100" b="1" i="0" u="none" strike="noStrike" cap="none" normalizeH="0" baseline="0">
                          <a:ln>
                            <a:noFill/>
                          </a:ln>
                          <a:solidFill>
                            <a:schemeClr val="bg1"/>
                          </a:solidFill>
                          <a:effectLst/>
                          <a:latin typeface="Tahoma" panose="020B0604030504040204" pitchFamily="34" charset="0"/>
                          <a:ea typeface="ヒラギノ角ゴ Pro W3" pitchFamily="1" charset="-128"/>
                        </a:rPr>
                        <a:t>–</a:t>
                      </a:r>
                      <a:r>
                        <a:rPr kumimoji="0" lang="en-US" sz="1100" b="1" i="0" u="none" strike="noStrike" cap="none" normalizeH="0" baseline="0">
                          <a:ln>
                            <a:noFill/>
                          </a:ln>
                          <a:solidFill>
                            <a:schemeClr val="bg1"/>
                          </a:solidFill>
                          <a:effectLst/>
                          <a:latin typeface="Century Gothic" panose="020B0502020202020204" charset="0"/>
                          <a:ea typeface="ヒラギノ角ゴ Pro W3" pitchFamily="1" charset="-128"/>
                        </a:rPr>
                        <a:t> EXPERIENCE ENGINEERING</a:t>
                      </a:r>
                      <a:endParaRPr kumimoji="0" lang="en-US" sz="1100" b="1" i="0" u="none" strike="noStrike" cap="none" normalizeH="0" baseline="0">
                        <a:ln>
                          <a:noFill/>
                        </a:ln>
                        <a:solidFill>
                          <a:schemeClr val="bg1"/>
                        </a:solidFill>
                        <a:effectLst/>
                        <a:latin typeface="Century Gothic" panose="020B0502020202020204" charset="0"/>
                        <a:ea typeface="ヒラギノ角ゴ Pro W3" pitchFamily="1" charset="-128"/>
                      </a:endParaRPr>
                    </a:p>
                  </a:txBody>
                  <a:tcPr marL="89365" marR="89365" marT="49378" marB="49378" anchor="ctr" anchorCtr="1" horzOverflow="overflow">
                    <a:lnL>
                      <a:noFill/>
                    </a:lnL>
                    <a:lnR>
                      <a:noFill/>
                    </a:lnR>
                    <a:lnT>
                      <a:noFill/>
                    </a:lnT>
                    <a:lnB>
                      <a:noFill/>
                    </a:lnB>
                    <a:lnTlToBr>
                      <a:noFill/>
                    </a:lnTlToBr>
                    <a:lnBlToTr>
                      <a:noFill/>
                    </a:lnBlToTr>
                    <a:solidFill>
                      <a:srgbClr val="5A7DBD"/>
                    </a:solidFill>
                  </a:tcPr>
                </a:tc>
                <a:tc hMerge="1">
                  <a:tcPr/>
                </a:tc>
                <a:tc hMerge="1">
                  <a:tcPr/>
                </a:tc>
                <a:tc hMerge="1">
                  <a:tcPr/>
                </a:tc>
              </a:tr>
              <a:tr h="1971917">
                <a:tc>
                  <a:txBody>
                    <a:bodyPr/>
                    <a:lstStyle/>
                    <a:p>
                      <a:pPr marL="0" marR="0" lvl="0" indent="0" algn="l" defTabSz="932180" rtl="0" eaLnBrk="0" fontAlgn="base" latinLnBrk="0" hangingPunct="0">
                        <a:lnSpc>
                          <a:spcPct val="100000"/>
                        </a:lnSpc>
                        <a:spcBef>
                          <a:spcPct val="0"/>
                        </a:spcBef>
                        <a:spcAft>
                          <a:spcPct val="0"/>
                        </a:spcAft>
                        <a:buClrTx/>
                        <a:buSzTx/>
                        <a:buFontTx/>
                        <a:buNone/>
                      </a:pPr>
                      <a:r>
                        <a:rPr kumimoji="0" lang="en-US" sz="800" b="0" i="0" u="sng"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Experience Engineering</a:t>
                      </a:r>
                      <a:endParaRPr kumimoji="0" lang="en-US" sz="800" b="0" i="0" u="sng"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Best Brew</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New scent</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Feel Good Treat </a:t>
                      </a:r>
                      <a:r>
                        <a:rPr kumimoji="0" lang="en-US" sz="800" b="0" i="0" u="none" strike="noStrike" cap="none" normalizeH="0" baseline="0">
                          <a:ln>
                            <a:noFill/>
                          </a:ln>
                          <a:solidFill>
                            <a:schemeClr val="tx1"/>
                          </a:solidFill>
                          <a:effectLst/>
                          <a:latin typeface="Arial Narrow" panose="020B0606020202030204" pitchFamily="34" charset="0"/>
                          <a:ea typeface="ヒラギノ角ゴ Pro W3" pitchFamily="1" charset="-128"/>
                          <a:cs typeface="Tahoma" panose="020B0604030504040204" pitchFamily="34" charset="0"/>
                        </a:rPr>
                        <a:t>–</a:t>
                      </a: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Haegen Dazs ice cream</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Coffee programme</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New signage </a:t>
                      </a:r>
                      <a:r>
                        <a:rPr kumimoji="0" lang="en-US" sz="800" b="0" i="0" u="none" strike="noStrike" cap="none" normalizeH="0" baseline="0">
                          <a:ln>
                            <a:noFill/>
                          </a:ln>
                          <a:solidFill>
                            <a:schemeClr val="tx1"/>
                          </a:solidFill>
                          <a:effectLst/>
                          <a:latin typeface="Arial Narrow" panose="020B0606020202030204" pitchFamily="34" charset="0"/>
                          <a:ea typeface="ヒラギノ角ゴ Pro W3" pitchFamily="1" charset="-128"/>
                          <a:cs typeface="Tahoma" panose="020B0604030504040204" pitchFamily="34" charset="0"/>
                        </a:rPr>
                        <a:t>–</a:t>
                      </a: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due June 2008</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New compendium</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txBody>
                  <a:tcPr marL="89365" marR="89365" marT="49378" marB="49378" horzOverflow="overflow">
                    <a:lnL>
                      <a:noFill/>
                    </a:lnL>
                    <a:lnR>
                      <a:noFill/>
                    </a:lnR>
                    <a:lnT>
                      <a:noFill/>
                    </a:lnT>
                    <a:lnB>
                      <a:noFill/>
                    </a:lnB>
                    <a:lnTlToBr>
                      <a:noFill/>
                    </a:lnTlToBr>
                    <a:lnBlToTr>
                      <a:noFill/>
                    </a:lnBlToTr>
                    <a:noFill/>
                  </a:tcPr>
                </a:tc>
                <a:tc>
                  <a:txBody>
                    <a:bodyPr/>
                    <a:lstStyle/>
                    <a:p>
                      <a:pPr marL="0" marR="0" lvl="0" indent="0" algn="l" defTabSz="932180" rtl="0" eaLnBrk="0" fontAlgn="base" latinLnBrk="0" hangingPunct="0">
                        <a:lnSpc>
                          <a:spcPct val="100000"/>
                        </a:lnSpc>
                        <a:spcBef>
                          <a:spcPct val="0"/>
                        </a:spcBef>
                        <a:spcAft>
                          <a:spcPct val="0"/>
                        </a:spcAft>
                        <a:buClrTx/>
                        <a:buSzTx/>
                        <a:buFontTx/>
                        <a:buNone/>
                      </a:pPr>
                      <a:r>
                        <a:rPr kumimoji="0" lang="en-US" sz="800" b="0" i="0" u="sng"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What</a:t>
                      </a:r>
                      <a:r>
                        <a:rPr kumimoji="0" lang="en-US" sz="800" b="0" i="0" u="sng" strike="noStrike" cap="none" normalizeH="0" baseline="0">
                          <a:ln>
                            <a:noFill/>
                          </a:ln>
                          <a:solidFill>
                            <a:schemeClr val="tx1"/>
                          </a:solidFill>
                          <a:effectLst/>
                          <a:latin typeface="Arial Narrow" panose="020B0606020202030204" pitchFamily="34" charset="0"/>
                          <a:ea typeface="ヒラギノ角ゴ Pro W3" pitchFamily="1" charset="-128"/>
                          <a:cs typeface="Tahoma" panose="020B0604030504040204" pitchFamily="34" charset="0"/>
                        </a:rPr>
                        <a:t>’</a:t>
                      </a:r>
                      <a:r>
                        <a:rPr kumimoji="0" lang="en-US" sz="800" b="0" i="0" u="sng"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s next</a:t>
                      </a:r>
                      <a:endParaRPr kumimoji="0" lang="en-US" sz="800" b="0" i="0" u="sng"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Extra comfort rooms</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New F&amp;B concepts (inspired by Dubai)</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Bathroom amenities</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Uniforms</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txBody>
                  <a:tcPr marL="89365" marR="89365" marT="49378" marB="49378" horzOverflow="overflow">
                    <a:lnL>
                      <a:noFill/>
                    </a:lnL>
                    <a:lnR>
                      <a:noFill/>
                    </a:lnR>
                    <a:lnT>
                      <a:noFill/>
                    </a:lnT>
                    <a:lnB>
                      <a:noFill/>
                    </a:lnB>
                    <a:lnTlToBr>
                      <a:noFill/>
                    </a:lnTlToBr>
                    <a:lnBlToTr>
                      <a:noFill/>
                    </a:lnBlToTr>
                    <a:noFill/>
                  </a:tcPr>
                </a:tc>
                <a:tc>
                  <a:txBody>
                    <a:bodyPr/>
                    <a:lstStyle/>
                    <a:p>
                      <a:pPr marL="0" marR="0" lvl="0" indent="0" algn="ctr" defTabSz="932180" rtl="0" eaLnBrk="0" fontAlgn="base" latinLnBrk="0" hangingPunct="0">
                        <a:lnSpc>
                          <a:spcPct val="100000"/>
                        </a:lnSpc>
                        <a:spcBef>
                          <a:spcPct val="0"/>
                        </a:spcBef>
                        <a:spcAft>
                          <a:spcPct val="0"/>
                        </a:spcAft>
                        <a:buClrTx/>
                        <a:buSzTx/>
                        <a:buFontTx/>
                        <a:buNone/>
                      </a:pPr>
                      <a:endParaRPr kumimoji="0" lang="en-GB" sz="1100" b="0" i="0" u="none" strike="noStrike" cap="none" normalizeH="0" baseline="0">
                        <a:ln>
                          <a:noFill/>
                        </a:ln>
                        <a:solidFill>
                          <a:srgbClr val="FF0000"/>
                        </a:solidFill>
                        <a:effectLst/>
                        <a:latin typeface="Century Gothic" panose="020B0502020202020204" charset="0"/>
                        <a:ea typeface="ヒラギノ角ゴ Pro W3" pitchFamily="1" charset="-128"/>
                      </a:endParaRPr>
                    </a:p>
                  </a:txBody>
                  <a:tcPr marL="89365" marR="89365" marT="49378" marB="49378" horzOverflow="overflow">
                    <a:lnL>
                      <a:noFill/>
                    </a:lnL>
                    <a:lnR>
                      <a:noFill/>
                    </a:lnR>
                    <a:lnT>
                      <a:noFill/>
                    </a:lnT>
                    <a:lnB>
                      <a:noFill/>
                    </a:lnB>
                    <a:lnTlToBr>
                      <a:noFill/>
                    </a:lnTlToBr>
                    <a:lnBlToTr>
                      <a:noFill/>
                    </a:lnBlToTr>
                    <a:noFill/>
                  </a:tcPr>
                </a:tc>
                <a:tc>
                  <a:txBody>
                    <a:bodyPr/>
                    <a:lstStyle/>
                    <a:p>
                      <a:pPr marL="0" marR="0" lvl="0" indent="0" algn="ctr" defTabSz="932180" rtl="0" eaLnBrk="0" fontAlgn="base" latinLnBrk="0" hangingPunct="0">
                        <a:lnSpc>
                          <a:spcPct val="100000"/>
                        </a:lnSpc>
                        <a:spcBef>
                          <a:spcPct val="0"/>
                        </a:spcBef>
                        <a:spcAft>
                          <a:spcPct val="0"/>
                        </a:spcAft>
                        <a:buClrTx/>
                        <a:buSzTx/>
                        <a:buFontTx/>
                        <a:buNone/>
                      </a:pPr>
                      <a:endParaRPr kumimoji="0" lang="en-GB" sz="1100" b="0" i="0" u="none" strike="noStrike" cap="none" normalizeH="0" baseline="0">
                        <a:ln>
                          <a:noFill/>
                        </a:ln>
                        <a:solidFill>
                          <a:srgbClr val="FF0000"/>
                        </a:solidFill>
                        <a:effectLst/>
                        <a:latin typeface="Century Gothic" panose="020B0502020202020204" charset="0"/>
                        <a:ea typeface="ヒラギノ角ゴ Pro W3" pitchFamily="1" charset="-128"/>
                      </a:endParaRPr>
                    </a:p>
                  </a:txBody>
                  <a:tcPr marL="89365" marR="89365" marT="49378" marB="49378" horzOverflow="overflow">
                    <a:lnL>
                      <a:noFill/>
                    </a:lnL>
                    <a:lnR>
                      <a:noFill/>
                    </a:lnR>
                    <a:lnT>
                      <a:noFill/>
                    </a:lnT>
                    <a:lnB>
                      <a:noFill/>
                    </a:lnB>
                    <a:lnTlToBr>
                      <a:noFill/>
                    </a:lnTlToBr>
                    <a:lnBlToTr>
                      <a:noFill/>
                    </a:lnBlToTr>
                    <a:noFill/>
                  </a:tcPr>
                </a:tc>
              </a:tr>
            </a:tbl>
          </a:graphicData>
        </a:graphic>
      </p:graphicFrame>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49" name="Rectangle 7"/>
          <p:cNvSpPr txBox="1">
            <a:spLocks noGrp="1" noChangeArrowheads="1"/>
          </p:cNvSpPr>
          <p:nvPr/>
        </p:nvSpPr>
        <p:spPr bwMode="auto">
          <a:xfrm>
            <a:off x="3817035" y="9373335"/>
            <a:ext cx="2918728" cy="492979"/>
          </a:xfrm>
          <a:prstGeom prst="rect">
            <a:avLst/>
          </a:prstGeom>
          <a:noFill/>
          <a:ln w="9525">
            <a:noFill/>
            <a:miter lim="800000"/>
          </a:ln>
        </p:spPr>
        <p:txBody>
          <a:bodyPr lIns="91286" tIns="45643" rIns="91286" bIns="45643" anchor="b"/>
          <a:lstStyle/>
          <a:p>
            <a:pPr marL="0" marR="0" lvl="0" indent="0" algn="r" defTabSz="913130" rtl="0" eaLnBrk="0" fontAlgn="base" latinLnBrk="0" hangingPunct="0">
              <a:lnSpc>
                <a:spcPct val="100000"/>
              </a:lnSpc>
              <a:spcBef>
                <a:spcPct val="0"/>
              </a:spcBef>
              <a:spcAft>
                <a:spcPct val="0"/>
              </a:spcAft>
              <a:buClrTx/>
              <a:buSzTx/>
              <a:buFontTx/>
              <a:buNone/>
              <a:defRPr/>
            </a:pPr>
            <a:fld id="{ACA92B87-4939-40C4-8772-A223128F4905}" type="slidenum">
              <a:rPr kumimoji="0" 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ヒラギノ角ゴ Pro W3"/>
              </a:rPr>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ヒラギノ角ゴ Pro W3"/>
              <a:cs typeface="ヒラギノ角ゴ Pro W3"/>
            </a:endParaRPr>
          </a:p>
        </p:txBody>
      </p:sp>
      <p:sp>
        <p:nvSpPr>
          <p:cNvPr id="488450" name="Rectangle 2"/>
          <p:cNvSpPr>
            <a:spLocks noGrp="1" noRot="1" noChangeAspect="1" noChangeArrowheads="1" noTextEdit="1"/>
          </p:cNvSpPr>
          <p:nvPr>
            <p:ph type="sldImg"/>
          </p:nvPr>
        </p:nvSpPr>
        <p:spPr/>
      </p:sp>
      <p:sp>
        <p:nvSpPr>
          <p:cNvPr id="488451" name="Rectangle 3"/>
          <p:cNvSpPr>
            <a:spLocks noGrp="1" noChangeArrowheads="1"/>
          </p:cNvSpPr>
          <p:nvPr>
            <p:ph type="body" idx="1"/>
          </p:nvPr>
        </p:nvSpPr>
        <p:spPr>
          <a:xfrm>
            <a:off x="674490" y="4687509"/>
            <a:ext cx="5386784" cy="4438495"/>
          </a:xfrm>
          <a:noFill/>
        </p:spPr>
        <p:txBody>
          <a:bodyPr lIns="91286" tIns="45643" rIns="91286" bIns="45643"/>
          <a:lstStyle/>
          <a:p>
            <a:endParaRPr lang="en-US" dirty="0"/>
          </a:p>
        </p:txBody>
      </p:sp>
      <p:graphicFrame>
        <p:nvGraphicFramePr>
          <p:cNvPr id="2462724" name="Group 4"/>
          <p:cNvGraphicFramePr>
            <a:graphicFrameLocks noGrp="1"/>
          </p:cNvGraphicFramePr>
          <p:nvPr/>
        </p:nvGraphicFramePr>
        <p:xfrm>
          <a:off x="749096" y="5774419"/>
          <a:ext cx="4572436" cy="2286549"/>
        </p:xfrm>
        <a:graphic>
          <a:graphicData uri="http://schemas.openxmlformats.org/drawingml/2006/table">
            <a:tbl>
              <a:tblPr/>
              <a:tblGrid>
                <a:gridCol w="2116345"/>
                <a:gridCol w="2047831"/>
                <a:gridCol w="204130"/>
                <a:gridCol w="204130"/>
              </a:tblGrid>
              <a:tr h="314632">
                <a:tc gridSpan="4">
                  <a:txBody>
                    <a:bodyPr/>
                    <a:lstStyle/>
                    <a:p>
                      <a:pPr marL="0" marR="0" lvl="0" indent="0" algn="ctr" defTabSz="932180" rtl="0" eaLnBrk="1" fontAlgn="base" latinLnBrk="0" hangingPunct="1">
                        <a:lnSpc>
                          <a:spcPct val="100000"/>
                        </a:lnSpc>
                        <a:spcBef>
                          <a:spcPct val="30000"/>
                        </a:spcBef>
                        <a:spcAft>
                          <a:spcPct val="0"/>
                        </a:spcAft>
                        <a:buClrTx/>
                        <a:buSzTx/>
                        <a:buFontTx/>
                        <a:buNone/>
                      </a:pPr>
                      <a:r>
                        <a:rPr kumimoji="0" lang="en-US" sz="1100" b="1" i="0" u="none" strike="noStrike" cap="none" normalizeH="0" baseline="0">
                          <a:ln>
                            <a:noFill/>
                          </a:ln>
                          <a:solidFill>
                            <a:schemeClr val="bg1"/>
                          </a:solidFill>
                          <a:effectLst/>
                          <a:latin typeface="Century Gothic" panose="020B0502020202020204" charset="0"/>
                          <a:ea typeface="ヒラギノ角ゴ Pro W3" pitchFamily="1" charset="-128"/>
                        </a:rPr>
                        <a:t>Four by Points Sheraton </a:t>
                      </a:r>
                      <a:r>
                        <a:rPr kumimoji="0" lang="en-US" sz="1100" b="1" i="0" u="none" strike="noStrike" cap="none" normalizeH="0" baseline="0">
                          <a:ln>
                            <a:noFill/>
                          </a:ln>
                          <a:solidFill>
                            <a:schemeClr val="bg1"/>
                          </a:solidFill>
                          <a:effectLst/>
                          <a:latin typeface="Tahoma" panose="020B0604030504040204" pitchFamily="34" charset="0"/>
                          <a:ea typeface="ヒラギノ角ゴ Pro W3" pitchFamily="1" charset="-128"/>
                        </a:rPr>
                        <a:t>–</a:t>
                      </a:r>
                      <a:r>
                        <a:rPr kumimoji="0" lang="en-US" sz="1100" b="1" i="0" u="none" strike="noStrike" cap="none" normalizeH="0" baseline="0">
                          <a:ln>
                            <a:noFill/>
                          </a:ln>
                          <a:solidFill>
                            <a:schemeClr val="bg1"/>
                          </a:solidFill>
                          <a:effectLst/>
                          <a:latin typeface="Century Gothic" panose="020B0502020202020204" charset="0"/>
                          <a:ea typeface="ヒラギノ角ゴ Pro W3" pitchFamily="1" charset="-128"/>
                        </a:rPr>
                        <a:t> EXPERIENCE ENGINEERING</a:t>
                      </a:r>
                      <a:endParaRPr kumimoji="0" lang="en-US" sz="1100" b="1" i="0" u="none" strike="noStrike" cap="none" normalizeH="0" baseline="0">
                        <a:ln>
                          <a:noFill/>
                        </a:ln>
                        <a:solidFill>
                          <a:schemeClr val="bg1"/>
                        </a:solidFill>
                        <a:effectLst/>
                        <a:latin typeface="Century Gothic" panose="020B0502020202020204" charset="0"/>
                        <a:ea typeface="ヒラギノ角ゴ Pro W3" pitchFamily="1" charset="-128"/>
                      </a:endParaRPr>
                    </a:p>
                  </a:txBody>
                  <a:tcPr marL="89365" marR="89365" marT="49378" marB="49378" anchor="ctr" anchorCtr="1" horzOverflow="overflow">
                    <a:lnL>
                      <a:noFill/>
                    </a:lnL>
                    <a:lnR>
                      <a:noFill/>
                    </a:lnR>
                    <a:lnT>
                      <a:noFill/>
                    </a:lnT>
                    <a:lnB>
                      <a:noFill/>
                    </a:lnB>
                    <a:lnTlToBr>
                      <a:noFill/>
                    </a:lnTlToBr>
                    <a:lnBlToTr>
                      <a:noFill/>
                    </a:lnBlToTr>
                    <a:solidFill>
                      <a:srgbClr val="5A7DBD"/>
                    </a:solidFill>
                  </a:tcPr>
                </a:tc>
                <a:tc hMerge="1">
                  <a:tcPr/>
                </a:tc>
                <a:tc hMerge="1">
                  <a:tcPr/>
                </a:tc>
                <a:tc hMerge="1">
                  <a:tcPr/>
                </a:tc>
              </a:tr>
              <a:tr h="1971917">
                <a:tc>
                  <a:txBody>
                    <a:bodyPr/>
                    <a:lstStyle/>
                    <a:p>
                      <a:pPr marL="0" marR="0" lvl="0" indent="0" algn="l" defTabSz="932180" rtl="0" eaLnBrk="0" fontAlgn="base" latinLnBrk="0" hangingPunct="0">
                        <a:lnSpc>
                          <a:spcPct val="100000"/>
                        </a:lnSpc>
                        <a:spcBef>
                          <a:spcPct val="0"/>
                        </a:spcBef>
                        <a:spcAft>
                          <a:spcPct val="0"/>
                        </a:spcAft>
                        <a:buClrTx/>
                        <a:buSzTx/>
                        <a:buFontTx/>
                        <a:buNone/>
                      </a:pPr>
                      <a:r>
                        <a:rPr kumimoji="0" lang="en-US" sz="800" b="0" i="0" u="sng"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Experience Engineering</a:t>
                      </a:r>
                      <a:endParaRPr kumimoji="0" lang="en-US" sz="800" b="0" i="0" u="sng"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Best Brew</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New scent</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Feel Good Treat </a:t>
                      </a:r>
                      <a:r>
                        <a:rPr kumimoji="0" lang="en-US" sz="800" b="0" i="0" u="none" strike="noStrike" cap="none" normalizeH="0" baseline="0">
                          <a:ln>
                            <a:noFill/>
                          </a:ln>
                          <a:solidFill>
                            <a:schemeClr val="tx1"/>
                          </a:solidFill>
                          <a:effectLst/>
                          <a:latin typeface="Arial Narrow" panose="020B0606020202030204" pitchFamily="34" charset="0"/>
                          <a:ea typeface="ヒラギノ角ゴ Pro W3" pitchFamily="1" charset="-128"/>
                          <a:cs typeface="Tahoma" panose="020B0604030504040204" pitchFamily="34" charset="0"/>
                        </a:rPr>
                        <a:t>–</a:t>
                      </a: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Haegen Dazs ice cream</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Coffee programme</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New signage </a:t>
                      </a:r>
                      <a:r>
                        <a:rPr kumimoji="0" lang="en-US" sz="800" b="0" i="0" u="none" strike="noStrike" cap="none" normalizeH="0" baseline="0">
                          <a:ln>
                            <a:noFill/>
                          </a:ln>
                          <a:solidFill>
                            <a:schemeClr val="tx1"/>
                          </a:solidFill>
                          <a:effectLst/>
                          <a:latin typeface="Arial Narrow" panose="020B0606020202030204" pitchFamily="34" charset="0"/>
                          <a:ea typeface="ヒラギノ角ゴ Pro W3" pitchFamily="1" charset="-128"/>
                          <a:cs typeface="Tahoma" panose="020B0604030504040204" pitchFamily="34" charset="0"/>
                        </a:rPr>
                        <a:t>–</a:t>
                      </a: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due June 2008</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New compendium</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txBody>
                  <a:tcPr marL="89365" marR="89365" marT="49378" marB="49378" horzOverflow="overflow">
                    <a:lnL>
                      <a:noFill/>
                    </a:lnL>
                    <a:lnR>
                      <a:noFill/>
                    </a:lnR>
                    <a:lnT>
                      <a:noFill/>
                    </a:lnT>
                    <a:lnB>
                      <a:noFill/>
                    </a:lnB>
                    <a:lnTlToBr>
                      <a:noFill/>
                    </a:lnTlToBr>
                    <a:lnBlToTr>
                      <a:noFill/>
                    </a:lnBlToTr>
                    <a:noFill/>
                  </a:tcPr>
                </a:tc>
                <a:tc>
                  <a:txBody>
                    <a:bodyPr/>
                    <a:lstStyle/>
                    <a:p>
                      <a:pPr marL="0" marR="0" lvl="0" indent="0" algn="l" defTabSz="932180" rtl="0" eaLnBrk="0" fontAlgn="base" latinLnBrk="0" hangingPunct="0">
                        <a:lnSpc>
                          <a:spcPct val="100000"/>
                        </a:lnSpc>
                        <a:spcBef>
                          <a:spcPct val="0"/>
                        </a:spcBef>
                        <a:spcAft>
                          <a:spcPct val="0"/>
                        </a:spcAft>
                        <a:buClrTx/>
                        <a:buSzTx/>
                        <a:buFontTx/>
                        <a:buNone/>
                      </a:pPr>
                      <a:r>
                        <a:rPr kumimoji="0" lang="en-US" sz="800" b="0" i="0" u="sng"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What</a:t>
                      </a:r>
                      <a:r>
                        <a:rPr kumimoji="0" lang="en-US" sz="800" b="0" i="0" u="sng" strike="noStrike" cap="none" normalizeH="0" baseline="0">
                          <a:ln>
                            <a:noFill/>
                          </a:ln>
                          <a:solidFill>
                            <a:schemeClr val="tx1"/>
                          </a:solidFill>
                          <a:effectLst/>
                          <a:latin typeface="Arial Narrow" panose="020B0606020202030204" pitchFamily="34" charset="0"/>
                          <a:ea typeface="ヒラギノ角ゴ Pro W3" pitchFamily="1" charset="-128"/>
                          <a:cs typeface="Tahoma" panose="020B0604030504040204" pitchFamily="34" charset="0"/>
                        </a:rPr>
                        <a:t>’</a:t>
                      </a:r>
                      <a:r>
                        <a:rPr kumimoji="0" lang="en-US" sz="800" b="0" i="0" u="sng"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s next</a:t>
                      </a:r>
                      <a:endParaRPr kumimoji="0" lang="en-US" sz="800" b="0" i="0" u="sng"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Extra comfort rooms</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New F&amp;B concepts (inspired by Dubai)</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Bathroom amenities</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Char char="•"/>
                      </a:pPr>
                      <a:r>
                        <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rPr>
                        <a:t> Uniforms</a:t>
                      </a: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p>
                      <a:pPr marL="0" marR="0" lvl="0" indent="0" algn="l" defTabSz="932180" rtl="0" eaLnBrk="0" fontAlgn="base" latinLnBrk="0" hangingPunct="0">
                        <a:lnSpc>
                          <a:spcPct val="100000"/>
                        </a:lnSpc>
                        <a:spcBef>
                          <a:spcPct val="0"/>
                        </a:spcBef>
                        <a:spcAft>
                          <a:spcPct val="0"/>
                        </a:spcAft>
                        <a:buClrTx/>
                        <a:buSzTx/>
                        <a:buFontTx/>
                        <a:buNone/>
                      </a:pPr>
                      <a:endParaRPr kumimoji="0" lang="en-US" sz="800" b="0" i="0" u="none" strike="noStrike" cap="none" normalizeH="0" baseline="0">
                        <a:ln>
                          <a:noFill/>
                        </a:ln>
                        <a:solidFill>
                          <a:schemeClr val="tx1"/>
                        </a:solidFill>
                        <a:effectLst/>
                        <a:latin typeface="Century Gothic" panose="020B0502020202020204" charset="0"/>
                        <a:ea typeface="ヒラギノ角ゴ Pro W3" pitchFamily="1" charset="-128"/>
                        <a:cs typeface="Tahoma" panose="020B0604030504040204" pitchFamily="34" charset="0"/>
                      </a:endParaRPr>
                    </a:p>
                  </a:txBody>
                  <a:tcPr marL="89365" marR="89365" marT="49378" marB="49378" horzOverflow="overflow">
                    <a:lnL>
                      <a:noFill/>
                    </a:lnL>
                    <a:lnR>
                      <a:noFill/>
                    </a:lnR>
                    <a:lnT>
                      <a:noFill/>
                    </a:lnT>
                    <a:lnB>
                      <a:noFill/>
                    </a:lnB>
                    <a:lnTlToBr>
                      <a:noFill/>
                    </a:lnTlToBr>
                    <a:lnBlToTr>
                      <a:noFill/>
                    </a:lnBlToTr>
                    <a:noFill/>
                  </a:tcPr>
                </a:tc>
                <a:tc>
                  <a:txBody>
                    <a:bodyPr/>
                    <a:lstStyle/>
                    <a:p>
                      <a:pPr marL="0" marR="0" lvl="0" indent="0" algn="ctr" defTabSz="932180" rtl="0" eaLnBrk="0" fontAlgn="base" latinLnBrk="0" hangingPunct="0">
                        <a:lnSpc>
                          <a:spcPct val="100000"/>
                        </a:lnSpc>
                        <a:spcBef>
                          <a:spcPct val="0"/>
                        </a:spcBef>
                        <a:spcAft>
                          <a:spcPct val="0"/>
                        </a:spcAft>
                        <a:buClrTx/>
                        <a:buSzTx/>
                        <a:buFontTx/>
                        <a:buNone/>
                      </a:pPr>
                      <a:endParaRPr kumimoji="0" lang="en-GB" sz="1100" b="0" i="0" u="none" strike="noStrike" cap="none" normalizeH="0" baseline="0">
                        <a:ln>
                          <a:noFill/>
                        </a:ln>
                        <a:solidFill>
                          <a:srgbClr val="FF0000"/>
                        </a:solidFill>
                        <a:effectLst/>
                        <a:latin typeface="Century Gothic" panose="020B0502020202020204" charset="0"/>
                        <a:ea typeface="ヒラギノ角ゴ Pro W3" pitchFamily="1" charset="-128"/>
                      </a:endParaRPr>
                    </a:p>
                  </a:txBody>
                  <a:tcPr marL="89365" marR="89365" marT="49378" marB="49378" horzOverflow="overflow">
                    <a:lnL>
                      <a:noFill/>
                    </a:lnL>
                    <a:lnR>
                      <a:noFill/>
                    </a:lnR>
                    <a:lnT>
                      <a:noFill/>
                    </a:lnT>
                    <a:lnB>
                      <a:noFill/>
                    </a:lnB>
                    <a:lnTlToBr>
                      <a:noFill/>
                    </a:lnTlToBr>
                    <a:lnBlToTr>
                      <a:noFill/>
                    </a:lnBlToTr>
                    <a:noFill/>
                  </a:tcPr>
                </a:tc>
                <a:tc>
                  <a:txBody>
                    <a:bodyPr/>
                    <a:lstStyle/>
                    <a:p>
                      <a:pPr marL="0" marR="0" lvl="0" indent="0" algn="ctr" defTabSz="932180" rtl="0" eaLnBrk="0" fontAlgn="base" latinLnBrk="0" hangingPunct="0">
                        <a:lnSpc>
                          <a:spcPct val="100000"/>
                        </a:lnSpc>
                        <a:spcBef>
                          <a:spcPct val="0"/>
                        </a:spcBef>
                        <a:spcAft>
                          <a:spcPct val="0"/>
                        </a:spcAft>
                        <a:buClrTx/>
                        <a:buSzTx/>
                        <a:buFontTx/>
                        <a:buNone/>
                      </a:pPr>
                      <a:endParaRPr kumimoji="0" lang="en-GB" sz="1100" b="0" i="0" u="none" strike="noStrike" cap="none" normalizeH="0" baseline="0">
                        <a:ln>
                          <a:noFill/>
                        </a:ln>
                        <a:solidFill>
                          <a:srgbClr val="FF0000"/>
                        </a:solidFill>
                        <a:effectLst/>
                        <a:latin typeface="Century Gothic" panose="020B0502020202020204" charset="0"/>
                        <a:ea typeface="ヒラギノ角ゴ Pro W3" pitchFamily="1" charset="-128"/>
                      </a:endParaRPr>
                    </a:p>
                  </a:txBody>
                  <a:tcPr marL="89365" marR="89365" marT="49378" marB="49378" horzOverflow="overflow">
                    <a:lnL>
                      <a:noFill/>
                    </a:lnL>
                    <a:lnR>
                      <a:noFill/>
                    </a:lnR>
                    <a:lnT>
                      <a:noFill/>
                    </a:lnT>
                    <a:lnB>
                      <a:noFill/>
                    </a:lnB>
                    <a:lnTlToBr>
                      <a:noFill/>
                    </a:lnTlToBr>
                    <a:lnBlToTr>
                      <a:noFill/>
                    </a:lnBlToTr>
                    <a:noFill/>
                  </a:tcPr>
                </a:tc>
              </a:tr>
            </a:tbl>
          </a:graphicData>
        </a:graphic>
      </p:graphicFrame>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xfrm>
            <a:off x="444500" y="1133475"/>
            <a:ext cx="5437188" cy="3059113"/>
          </a:xfrm>
        </p:spPr>
      </p:sp>
      <p:sp>
        <p:nvSpPr>
          <p:cNvPr id="53251" name="备注占位符 2"/>
          <p:cNvSpPr>
            <a:spLocks noGrp="1"/>
          </p:cNvSpPr>
          <p:nvPr>
            <p:ph type="body" idx="1"/>
          </p:nvPr>
        </p:nvSpPr>
        <p:spPr>
          <a:xfrm>
            <a:off x="633033" y="4307825"/>
            <a:ext cx="5058535" cy="40802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50" tIns="41875" rIns="83750" bIns="41875"/>
          <a:lstStyle/>
          <a:p>
            <a:endParaRPr lang="zh-CN" altLang="en-US"/>
          </a:p>
        </p:txBody>
      </p:sp>
      <p:sp>
        <p:nvSpPr>
          <p:cNvPr id="532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680720" indent="-261620" eaLnBrk="0" hangingPunct="0">
              <a:spcBef>
                <a:spcPct val="30000"/>
              </a:spcBef>
              <a:defRPr sz="1100">
                <a:solidFill>
                  <a:schemeClr val="tx1"/>
                </a:solidFill>
                <a:latin typeface="Calibri" panose="020F0502020204030204" pitchFamily="34" charset="0"/>
              </a:defRPr>
            </a:lvl2pPr>
            <a:lvl3pPr marL="1047115" indent="-209550" eaLnBrk="0" hangingPunct="0">
              <a:spcBef>
                <a:spcPct val="30000"/>
              </a:spcBef>
              <a:defRPr sz="1100">
                <a:solidFill>
                  <a:schemeClr val="tx1"/>
                </a:solidFill>
                <a:latin typeface="Calibri" panose="020F0502020204030204" pitchFamily="34" charset="0"/>
              </a:defRPr>
            </a:lvl3pPr>
            <a:lvl4pPr marL="1465580" indent="-209550" eaLnBrk="0" hangingPunct="0">
              <a:spcBef>
                <a:spcPct val="30000"/>
              </a:spcBef>
              <a:defRPr sz="1100">
                <a:solidFill>
                  <a:schemeClr val="tx1"/>
                </a:solidFill>
                <a:latin typeface="Calibri" panose="020F0502020204030204" pitchFamily="34" charset="0"/>
              </a:defRPr>
            </a:lvl4pPr>
            <a:lvl5pPr marL="1884680" indent="-209550" eaLnBrk="0" hangingPunct="0">
              <a:spcBef>
                <a:spcPct val="30000"/>
              </a:spcBef>
              <a:defRPr sz="1100">
                <a:solidFill>
                  <a:schemeClr val="tx1"/>
                </a:solidFill>
                <a:latin typeface="Calibri" panose="020F0502020204030204" pitchFamily="34" charset="0"/>
              </a:defRPr>
            </a:lvl5pPr>
            <a:lvl6pPr marL="2303145" indent="-209550" eaLnBrk="0" fontAlgn="base" hangingPunct="0">
              <a:spcBef>
                <a:spcPct val="30000"/>
              </a:spcBef>
              <a:spcAft>
                <a:spcPct val="0"/>
              </a:spcAft>
              <a:defRPr sz="1100">
                <a:solidFill>
                  <a:schemeClr val="tx1"/>
                </a:solidFill>
                <a:latin typeface="Calibri" panose="020F0502020204030204" pitchFamily="34" charset="0"/>
              </a:defRPr>
            </a:lvl6pPr>
            <a:lvl7pPr marL="2721610" indent="-209550" eaLnBrk="0" fontAlgn="base" hangingPunct="0">
              <a:spcBef>
                <a:spcPct val="30000"/>
              </a:spcBef>
              <a:spcAft>
                <a:spcPct val="0"/>
              </a:spcAft>
              <a:defRPr sz="1100">
                <a:solidFill>
                  <a:schemeClr val="tx1"/>
                </a:solidFill>
                <a:latin typeface="Calibri" panose="020F0502020204030204" pitchFamily="34" charset="0"/>
              </a:defRPr>
            </a:lvl7pPr>
            <a:lvl8pPr marL="3140710" indent="-209550" eaLnBrk="0" fontAlgn="base" hangingPunct="0">
              <a:spcBef>
                <a:spcPct val="30000"/>
              </a:spcBef>
              <a:spcAft>
                <a:spcPct val="0"/>
              </a:spcAft>
              <a:defRPr sz="1100">
                <a:solidFill>
                  <a:schemeClr val="tx1"/>
                </a:solidFill>
                <a:latin typeface="Calibri" panose="020F0502020204030204" pitchFamily="34" charset="0"/>
              </a:defRPr>
            </a:lvl8pPr>
            <a:lvl9pPr marL="3559175" indent="-209550" eaLnBrk="0" fontAlgn="base" hangingPunct="0">
              <a:spcBef>
                <a:spcPct val="30000"/>
              </a:spcBef>
              <a:spcAft>
                <a:spcPct val="0"/>
              </a:spcAft>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C75DF0B-DC91-4A79-AEC4-908E867F8E69}" type="slidenum">
              <a:rPr kumimoji="0" lang="zh-CN" altLang="en-US" sz="1100" b="0" i="0" u="none" strike="noStrike" kern="1200" cap="none" spc="0" normalizeH="0" baseline="0" noProof="0" smtClean="0">
                <a:ln>
                  <a:noFill/>
                </a:ln>
                <a:solidFill>
                  <a:srgbClr val="000000"/>
                </a:solidFill>
                <a:effectLst/>
                <a:uLnTx/>
                <a:uFillTx/>
                <a:latin typeface="Chalet-ParisNineteenSixty" pitchFamily="50" charset="0"/>
                <a:ea typeface="宋体" panose="02010600030101010101" pitchFamily="2" charset="-122"/>
                <a:cs typeface="+mn-cs"/>
              </a:rPr>
            </a:fld>
            <a:endParaRPr kumimoji="0" lang="en-US" altLang="zh-CN" sz="1100" b="0" i="0" u="none" strike="noStrike" kern="1200" cap="none" spc="0" normalizeH="0" baseline="0" noProof="0">
              <a:ln>
                <a:noFill/>
              </a:ln>
              <a:solidFill>
                <a:srgbClr val="000000"/>
              </a:solidFill>
              <a:effectLst/>
              <a:uLnTx/>
              <a:uFillTx/>
              <a:latin typeface="Chalet-ParisNineteenSixty" pitchFamily="50"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450">
              <a:defRPr/>
            </a:pPr>
            <a:r>
              <a:rPr lang="zh-CN" altLang="en-US" dirty="0">
                <a:effectLst/>
              </a:rPr>
              <a:t>首先，让我们一起来了解一下我们的公司：万豪国际集团</a:t>
            </a:r>
            <a:r>
              <a:rPr lang="en-US" altLang="zh-CN" dirty="0">
                <a:effectLst/>
              </a:rPr>
              <a:t>!</a:t>
            </a:r>
            <a:endParaRPr lang="en-US" altLang="zh-CN" dirty="0">
              <a:effectLst/>
            </a:endParaRPr>
          </a:p>
          <a:p>
            <a:pPr rtl="0"/>
            <a:r>
              <a:rPr lang="zh-CN" altLang="en-US" dirty="0">
                <a:effectLst/>
              </a:rPr>
              <a:t>万豪国际是全球最大的酒店管理公司，创立于</a:t>
            </a:r>
            <a:r>
              <a:rPr lang="en-US" altLang="zh-CN" dirty="0">
                <a:effectLst/>
              </a:rPr>
              <a:t>1927</a:t>
            </a:r>
            <a:r>
              <a:rPr lang="zh-CN" altLang="en-US" dirty="0">
                <a:effectLst/>
              </a:rPr>
              <a:t>年，所以，今年我们将迎来集团的</a:t>
            </a:r>
            <a:r>
              <a:rPr lang="en-US" altLang="zh-CN" dirty="0">
                <a:effectLst/>
              </a:rPr>
              <a:t>96</a:t>
            </a:r>
            <a:r>
              <a:rPr lang="zh-CN" altLang="en-US" dirty="0">
                <a:effectLst/>
              </a:rPr>
              <a:t>岁生日！万豪集团总部位于美国马里兰州贝塞斯达。 </a:t>
            </a:r>
            <a:endParaRPr lang="zh-CN" altLang="en-US" dirty="0">
              <a:effectLst/>
            </a:endParaRPr>
          </a:p>
          <a:p>
            <a:pPr rtl="0"/>
            <a:r>
              <a:rPr lang="zh-CN" altLang="en-US" dirty="0">
                <a:effectLst/>
              </a:rPr>
              <a:t>这里有几组数字和大家分享一下： 我们在</a:t>
            </a:r>
            <a:r>
              <a:rPr lang="en-US" altLang="zh-CN" dirty="0">
                <a:effectLst/>
              </a:rPr>
              <a:t>139</a:t>
            </a:r>
            <a:r>
              <a:rPr lang="zh-CN" altLang="en-US" dirty="0">
                <a:effectLst/>
              </a:rPr>
              <a:t>个国家和地区拥有超过</a:t>
            </a:r>
            <a:r>
              <a:rPr lang="en-US" altLang="zh-CN" dirty="0">
                <a:effectLst/>
              </a:rPr>
              <a:t>8600</a:t>
            </a:r>
            <a:r>
              <a:rPr lang="zh-CN" altLang="en-US" dirty="0">
                <a:effectLst/>
              </a:rPr>
              <a:t>家的酒店项目，各地区</a:t>
            </a:r>
            <a:r>
              <a:rPr lang="en-US" altLang="zh-CN" dirty="0">
                <a:effectLst/>
              </a:rPr>
              <a:t>37.5</a:t>
            </a:r>
            <a:r>
              <a:rPr lang="zh-CN" altLang="en-US" dirty="0">
                <a:effectLst/>
              </a:rPr>
              <a:t>万名员工所使用的语言种类累计多达</a:t>
            </a:r>
            <a:r>
              <a:rPr lang="en-US" altLang="zh-CN" dirty="0">
                <a:effectLst/>
              </a:rPr>
              <a:t>85</a:t>
            </a:r>
            <a:r>
              <a:rPr lang="zh-CN" altLang="en-US" dirty="0">
                <a:effectLst/>
              </a:rPr>
              <a:t>种！ </a:t>
            </a:r>
            <a:endParaRPr lang="en-US" altLang="zh-CN" dirty="0">
              <a:effectLst/>
            </a:endParaRPr>
          </a:p>
          <a:p>
            <a:pPr rtl="0"/>
            <a:endParaRPr lang="en-US" altLang="zh-CN" dirty="0">
              <a:effectLst/>
            </a:endParaRPr>
          </a:p>
          <a:p>
            <a:pPr rtl="0"/>
            <a:r>
              <a:rPr lang="zh-CN" altLang="en-US" dirty="0">
                <a:effectLst/>
              </a:rPr>
              <a:t>同时，我相信大家也一定听说万豪国际集团有着许多的酒店品牌，其中就包括了：</a:t>
            </a:r>
            <a:endParaRPr lang="en-US" altLang="zh-CN" dirty="0">
              <a:effectLst/>
            </a:endParaRPr>
          </a:p>
          <a:p>
            <a:pPr marL="171450" indent="-171450" rtl="0">
              <a:buFont typeface="Arial" panose="020B0604020202020204" pitchFamily="34" charset="0"/>
              <a:buChar char="•"/>
            </a:pPr>
            <a:r>
              <a:rPr lang="zh-CN" altLang="en-US" dirty="0">
                <a:effectLst/>
              </a:rPr>
              <a:t>标志性品牌，如我们的标志性万豪酒店和其他在品牌名称中有万豪名称的酒店。 </a:t>
            </a:r>
            <a:endParaRPr lang="zh-CN" altLang="en-US" dirty="0">
              <a:effectLst/>
            </a:endParaRPr>
          </a:p>
          <a:p>
            <a:pPr marL="171450" indent="-171450" rtl="0">
              <a:buFont typeface="Arial" panose="020B0604020202020204" pitchFamily="34" charset="0"/>
              <a:buChar char="•"/>
            </a:pPr>
            <a:r>
              <a:rPr lang="zh-CN" altLang="en-US" dirty="0">
                <a:effectLst/>
              </a:rPr>
              <a:t>我们也有独特的品牌，如前卫</a:t>
            </a:r>
            <a:r>
              <a:rPr lang="en-US" altLang="zh-CN" dirty="0">
                <a:effectLst/>
              </a:rPr>
              <a:t>Moxy</a:t>
            </a:r>
            <a:r>
              <a:rPr lang="zh-CN" altLang="en-US" dirty="0">
                <a:effectLst/>
              </a:rPr>
              <a:t>酒店品牌。 </a:t>
            </a:r>
            <a:endParaRPr lang="zh-CN" altLang="en-US" dirty="0">
              <a:effectLst/>
            </a:endParaRPr>
          </a:p>
          <a:p>
            <a:pPr marL="171450" indent="-171450" rtl="0">
              <a:buFont typeface="Arial" panose="020B0604020202020204" pitchFamily="34" charset="0"/>
              <a:buChar char="•"/>
            </a:pPr>
            <a:r>
              <a:rPr lang="zh-CN" altLang="en-US" dirty="0">
                <a:effectLst/>
              </a:rPr>
              <a:t>我们还有豪华酒店品牌，如丽思卡尔顿和瑞吉酒店。 </a:t>
            </a:r>
            <a:endParaRPr lang="zh-CN" altLang="en-US" dirty="0">
              <a:effectLst/>
            </a:endParaRPr>
          </a:p>
          <a:p>
            <a:pPr rtl="0"/>
            <a:endParaRPr lang="en-US" altLang="zh-CN" dirty="0">
              <a:effectLst/>
            </a:endParaRPr>
          </a:p>
          <a:p>
            <a:pPr rtl="0"/>
            <a:r>
              <a:rPr lang="zh-CN" altLang="en-US" dirty="0">
                <a:effectLst/>
              </a:rPr>
              <a:t>可能大家会问，“为什么我们有这么多品牌？“</a:t>
            </a:r>
            <a:endParaRPr lang="en-US" altLang="zh-CN" dirty="0">
              <a:effectLst/>
            </a:endParaRPr>
          </a:p>
          <a:p>
            <a:pPr rtl="0"/>
            <a:r>
              <a:rPr lang="zh-CN" altLang="en-US" dirty="0">
                <a:effectLst/>
              </a:rPr>
              <a:t>这是因为：我们的客户是独一无二的，无论他们是商务出差，还是追求一场具有异国情调的浪漫蜜月，又或是一位</a:t>
            </a:r>
            <a:r>
              <a:rPr lang="en-US" altLang="zh-CN" dirty="0">
                <a:effectLst/>
              </a:rPr>
              <a:t>20</a:t>
            </a:r>
            <a:r>
              <a:rPr lang="zh-CN" altLang="en-US" dirty="0">
                <a:effectLst/>
              </a:rPr>
              <a:t>多岁的年轻旅行者在探索世界，我们都会为他们做足准备，这是我们商业模式的一部分，也是为什大家可能会看到在相近的地理范围内出现几家不同万豪品牌的酒店。 </a:t>
            </a:r>
            <a:endParaRPr lang="zh-CN" altLang="en-US" dirty="0">
              <a:effectLst/>
            </a:endParaRPr>
          </a:p>
          <a:p>
            <a:pPr defTabSz="933450">
              <a:defRPr/>
            </a:pPr>
            <a:endParaRPr lang="en-US" b="1" dirty="0"/>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defRPr/>
            </a:pPr>
            <a:fld id="{FBAF3BE2-695D-F946-A58B-904A36A54E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effectLst/>
              </a:rPr>
              <a:t>随着中国市场的快速发展，万豪集团在大中华区的市场表现对公司的贡献起到了非常重要的作用。在地区总部的带领下，我们不断拓展市场，阔步前行。更重要的，我们在中国的业务还在继续发展，截至</a:t>
            </a:r>
            <a:r>
              <a:rPr lang="en-US" altLang="zh-CN" dirty="0">
                <a:effectLst/>
              </a:rPr>
              <a:t>2023</a:t>
            </a:r>
            <a:r>
              <a:rPr lang="zh-CN" altLang="en-US" dirty="0">
                <a:effectLst/>
              </a:rPr>
              <a:t>年</a:t>
            </a:r>
            <a:r>
              <a:rPr lang="en-US" altLang="zh-CN" dirty="0">
                <a:effectLst/>
              </a:rPr>
              <a:t>1</a:t>
            </a:r>
            <a:r>
              <a:rPr lang="zh-CN" altLang="en-US" dirty="0">
                <a:effectLst/>
              </a:rPr>
              <a:t>月，万豪国际集团在大中华区共运营着</a:t>
            </a:r>
            <a:r>
              <a:rPr lang="en-US" altLang="zh-CN" dirty="0">
                <a:effectLst/>
              </a:rPr>
              <a:t>460</a:t>
            </a:r>
            <a:r>
              <a:rPr lang="zh-CN" altLang="en-US" dirty="0">
                <a:effectLst/>
              </a:rPr>
              <a:t>多家酒店，涉及</a:t>
            </a:r>
            <a:r>
              <a:rPr lang="en-US" altLang="zh-CN" dirty="0">
                <a:effectLst/>
              </a:rPr>
              <a:t>24</a:t>
            </a:r>
            <a:r>
              <a:rPr lang="zh-CN" altLang="en-US" dirty="0">
                <a:effectLst/>
              </a:rPr>
              <a:t>个不同风格的经典品牌，遍布于中国的</a:t>
            </a:r>
            <a:r>
              <a:rPr lang="en-US" altLang="zh-CN" dirty="0">
                <a:effectLst/>
              </a:rPr>
              <a:t>33</a:t>
            </a:r>
            <a:r>
              <a:rPr lang="zh-CN" altLang="en-US" dirty="0">
                <a:effectLst/>
              </a:rPr>
              <a:t>个省份，拥有超过</a:t>
            </a:r>
            <a:r>
              <a:rPr lang="en-US" altLang="zh-CN" dirty="0">
                <a:effectLst/>
              </a:rPr>
              <a:t>8</a:t>
            </a:r>
            <a:r>
              <a:rPr lang="zh-CN" altLang="en-US" dirty="0">
                <a:effectLst/>
              </a:rPr>
              <a:t>万名的员工，我们为所创造的这些里程碑式的成就而感到自豪</a:t>
            </a:r>
            <a:r>
              <a:rPr lang="zh-CN" altLang="en-US" baseline="0" dirty="0">
                <a:effectLst/>
              </a:rPr>
              <a:t>。</a:t>
            </a:r>
            <a:endParaRPr lang="en-US" altLang="zh-CN" baseline="0" dirty="0">
              <a:effectLst/>
            </a:endParaRPr>
          </a:p>
          <a:p>
            <a:endParaRPr lang="en-US" altLang="zh-CN" baseline="0" dirty="0">
              <a:effectLst/>
            </a:endParaRPr>
          </a:p>
          <a:p>
            <a:r>
              <a:rPr lang="zh-CN" altLang="en-US" baseline="0" dirty="0">
                <a:effectLst/>
              </a:rPr>
              <a:t>在万豪国际，我们始终坚持为</a:t>
            </a:r>
            <a:r>
              <a:rPr lang="zh-CN" altLang="en-US" sz="1200" dirty="0">
                <a:latin typeface="Arial Black" panose="020B0A04020102020204" pitchFamily="34" charset="0"/>
                <a:ea typeface="Century Gothic" panose="020B0502020202020204" charset="0"/>
                <a:cs typeface="Arial Black" panose="020B0A04020102020204" pitchFamily="34" charset="0"/>
              </a:rPr>
              <a:t>员工提供更多职业发展的机会，当然，也包括在座的每一位同学。</a:t>
            </a:r>
            <a:endParaRPr lang="en-US" dirty="0"/>
          </a:p>
          <a:p>
            <a:pPr rtl="0"/>
            <a:endParaRPr lang="zh-CN" altLang="en-US" dirty="0">
              <a:effectLst/>
            </a:endParaRPr>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defRPr/>
            </a:pPr>
            <a:fld id="{FBAF3BE2-695D-F946-A58B-904A36A54E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effectLst/>
              </a:rPr>
              <a:t>随着中国市场的快速发展，万豪集团在大中华区的市场表现对公司的贡献起到了非常重要的作用。在地区总部的带领下，我们不断拓展市场，阔步前行。更重要的，我们在中国的业务还在继续发展，截至</a:t>
            </a:r>
            <a:r>
              <a:rPr lang="en-US" altLang="zh-CN" dirty="0">
                <a:effectLst/>
              </a:rPr>
              <a:t>2023</a:t>
            </a:r>
            <a:r>
              <a:rPr lang="zh-CN" altLang="en-US" dirty="0">
                <a:effectLst/>
              </a:rPr>
              <a:t>年</a:t>
            </a:r>
            <a:r>
              <a:rPr lang="en-US" altLang="zh-CN" dirty="0">
                <a:effectLst/>
              </a:rPr>
              <a:t>1</a:t>
            </a:r>
            <a:r>
              <a:rPr lang="zh-CN" altLang="en-US" dirty="0">
                <a:effectLst/>
              </a:rPr>
              <a:t>月，万豪国际集团在大中华区共运营着</a:t>
            </a:r>
            <a:r>
              <a:rPr lang="en-US" altLang="zh-CN" dirty="0">
                <a:effectLst/>
              </a:rPr>
              <a:t>460</a:t>
            </a:r>
            <a:r>
              <a:rPr lang="zh-CN" altLang="en-US" dirty="0">
                <a:effectLst/>
              </a:rPr>
              <a:t>多家酒店，涉及</a:t>
            </a:r>
            <a:r>
              <a:rPr lang="en-US" altLang="zh-CN" dirty="0">
                <a:effectLst/>
              </a:rPr>
              <a:t>24</a:t>
            </a:r>
            <a:r>
              <a:rPr lang="zh-CN" altLang="en-US" dirty="0">
                <a:effectLst/>
              </a:rPr>
              <a:t>个不同风格的经典品牌，遍布于中国的</a:t>
            </a:r>
            <a:r>
              <a:rPr lang="en-US" altLang="zh-CN" dirty="0">
                <a:effectLst/>
              </a:rPr>
              <a:t>33</a:t>
            </a:r>
            <a:r>
              <a:rPr lang="zh-CN" altLang="en-US" dirty="0">
                <a:effectLst/>
              </a:rPr>
              <a:t>个省份，拥有超过</a:t>
            </a:r>
            <a:r>
              <a:rPr lang="en-US" altLang="zh-CN" dirty="0">
                <a:effectLst/>
              </a:rPr>
              <a:t>8</a:t>
            </a:r>
            <a:r>
              <a:rPr lang="zh-CN" altLang="en-US" dirty="0">
                <a:effectLst/>
              </a:rPr>
              <a:t>万名的员工，我们为所创造的这些里程碑式的成就而感到自豪</a:t>
            </a:r>
            <a:r>
              <a:rPr lang="zh-CN" altLang="en-US" baseline="0" dirty="0">
                <a:effectLst/>
              </a:rPr>
              <a:t>。</a:t>
            </a:r>
            <a:endParaRPr lang="en-US" altLang="zh-CN" baseline="0" dirty="0">
              <a:effectLst/>
            </a:endParaRPr>
          </a:p>
          <a:p>
            <a:endParaRPr lang="en-US" altLang="zh-CN" baseline="0" dirty="0">
              <a:effectLst/>
            </a:endParaRPr>
          </a:p>
          <a:p>
            <a:r>
              <a:rPr lang="zh-CN" altLang="en-US" baseline="0" dirty="0">
                <a:effectLst/>
              </a:rPr>
              <a:t>在万豪国际，我们始终坚持为</a:t>
            </a:r>
            <a:r>
              <a:rPr lang="zh-CN" altLang="en-US" sz="1200" dirty="0">
                <a:latin typeface="Arial Black" panose="020B0A04020102020204" pitchFamily="34" charset="0"/>
                <a:ea typeface="Century Gothic" panose="020B0502020202020204" charset="0"/>
                <a:cs typeface="Arial Black" panose="020B0A04020102020204" pitchFamily="34" charset="0"/>
              </a:rPr>
              <a:t>员工提供更多职业发展的机会，当然，也包括在座的每一位同学。</a:t>
            </a:r>
            <a:endParaRPr lang="en-US" dirty="0"/>
          </a:p>
          <a:p>
            <a:pPr rtl="0"/>
            <a:endParaRPr lang="zh-CN" altLang="en-US" dirty="0">
              <a:effectLst/>
            </a:endParaRPr>
          </a:p>
        </p:txBody>
      </p:sp>
      <p:sp>
        <p:nvSpPr>
          <p:cNvPr id="4" name="Slide Number Placeholder 3"/>
          <p:cNvSpPr>
            <a:spLocks noGrp="1"/>
          </p:cNvSpPr>
          <p:nvPr>
            <p:ph type="sldNum" sz="quarter" idx="10"/>
          </p:nvPr>
        </p:nvSpPr>
        <p:spPr/>
        <p:txBody>
          <a:bodyPr/>
          <a:lstStyle/>
          <a:p>
            <a:pPr marL="0" marR="0" lvl="0" indent="0" algn="r" defTabSz="1097280" rtl="0" eaLnBrk="1" fontAlgn="auto" latinLnBrk="0" hangingPunct="1">
              <a:lnSpc>
                <a:spcPct val="100000"/>
              </a:lnSpc>
              <a:spcBef>
                <a:spcPts val="0"/>
              </a:spcBef>
              <a:spcAft>
                <a:spcPts val="0"/>
              </a:spcAft>
              <a:buClrTx/>
              <a:buSzTx/>
              <a:buFontTx/>
              <a:buNone/>
              <a:defRPr/>
            </a:pPr>
            <a:fld id="{FBAF3BE2-695D-F946-A58B-904A36A54EC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en-US" sz="12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xfrm>
            <a:off x="444500" y="1133475"/>
            <a:ext cx="5437188" cy="3059113"/>
          </a:xfrm>
        </p:spPr>
      </p:sp>
      <p:sp>
        <p:nvSpPr>
          <p:cNvPr id="53251" name="备注占位符 2"/>
          <p:cNvSpPr>
            <a:spLocks noGrp="1"/>
          </p:cNvSpPr>
          <p:nvPr>
            <p:ph type="body" idx="1"/>
          </p:nvPr>
        </p:nvSpPr>
        <p:spPr>
          <a:xfrm>
            <a:off x="633033" y="4307825"/>
            <a:ext cx="5058535" cy="40802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50" tIns="41875" rIns="83750" bIns="41875"/>
          <a:lstStyle/>
          <a:p>
            <a:endParaRPr lang="zh-CN" altLang="en-US"/>
          </a:p>
        </p:txBody>
      </p:sp>
      <p:sp>
        <p:nvSpPr>
          <p:cNvPr id="532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680720" indent="-261620" eaLnBrk="0" hangingPunct="0">
              <a:spcBef>
                <a:spcPct val="30000"/>
              </a:spcBef>
              <a:defRPr sz="1100">
                <a:solidFill>
                  <a:schemeClr val="tx1"/>
                </a:solidFill>
                <a:latin typeface="Calibri" panose="020F0502020204030204" pitchFamily="34" charset="0"/>
              </a:defRPr>
            </a:lvl2pPr>
            <a:lvl3pPr marL="1047115" indent="-209550" eaLnBrk="0" hangingPunct="0">
              <a:spcBef>
                <a:spcPct val="30000"/>
              </a:spcBef>
              <a:defRPr sz="1100">
                <a:solidFill>
                  <a:schemeClr val="tx1"/>
                </a:solidFill>
                <a:latin typeface="Calibri" panose="020F0502020204030204" pitchFamily="34" charset="0"/>
              </a:defRPr>
            </a:lvl3pPr>
            <a:lvl4pPr marL="1465580" indent="-209550" eaLnBrk="0" hangingPunct="0">
              <a:spcBef>
                <a:spcPct val="30000"/>
              </a:spcBef>
              <a:defRPr sz="1100">
                <a:solidFill>
                  <a:schemeClr val="tx1"/>
                </a:solidFill>
                <a:latin typeface="Calibri" panose="020F0502020204030204" pitchFamily="34" charset="0"/>
              </a:defRPr>
            </a:lvl4pPr>
            <a:lvl5pPr marL="1884680" indent="-209550" eaLnBrk="0" hangingPunct="0">
              <a:spcBef>
                <a:spcPct val="30000"/>
              </a:spcBef>
              <a:defRPr sz="1100">
                <a:solidFill>
                  <a:schemeClr val="tx1"/>
                </a:solidFill>
                <a:latin typeface="Calibri" panose="020F0502020204030204" pitchFamily="34" charset="0"/>
              </a:defRPr>
            </a:lvl5pPr>
            <a:lvl6pPr marL="2303145" indent="-209550" eaLnBrk="0" fontAlgn="base" hangingPunct="0">
              <a:spcBef>
                <a:spcPct val="30000"/>
              </a:spcBef>
              <a:spcAft>
                <a:spcPct val="0"/>
              </a:spcAft>
              <a:defRPr sz="1100">
                <a:solidFill>
                  <a:schemeClr val="tx1"/>
                </a:solidFill>
                <a:latin typeface="Calibri" panose="020F0502020204030204" pitchFamily="34" charset="0"/>
              </a:defRPr>
            </a:lvl6pPr>
            <a:lvl7pPr marL="2721610" indent="-209550" eaLnBrk="0" fontAlgn="base" hangingPunct="0">
              <a:spcBef>
                <a:spcPct val="30000"/>
              </a:spcBef>
              <a:spcAft>
                <a:spcPct val="0"/>
              </a:spcAft>
              <a:defRPr sz="1100">
                <a:solidFill>
                  <a:schemeClr val="tx1"/>
                </a:solidFill>
                <a:latin typeface="Calibri" panose="020F0502020204030204" pitchFamily="34" charset="0"/>
              </a:defRPr>
            </a:lvl7pPr>
            <a:lvl8pPr marL="3140710" indent="-209550" eaLnBrk="0" fontAlgn="base" hangingPunct="0">
              <a:spcBef>
                <a:spcPct val="30000"/>
              </a:spcBef>
              <a:spcAft>
                <a:spcPct val="0"/>
              </a:spcAft>
              <a:defRPr sz="1100">
                <a:solidFill>
                  <a:schemeClr val="tx1"/>
                </a:solidFill>
                <a:latin typeface="Calibri" panose="020F0502020204030204" pitchFamily="34" charset="0"/>
              </a:defRPr>
            </a:lvl8pPr>
            <a:lvl9pPr marL="3559175" indent="-209550" eaLnBrk="0" fontAlgn="base" hangingPunct="0">
              <a:spcBef>
                <a:spcPct val="30000"/>
              </a:spcBef>
              <a:spcAft>
                <a:spcPct val="0"/>
              </a:spcAft>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C75DF0B-DC91-4A79-AEC4-908E867F8E69}" type="slidenum">
              <a:rPr kumimoji="0" lang="zh-CN" altLang="en-US" sz="1100" b="0" i="0" u="none" strike="noStrike" kern="1200" cap="none" spc="0" normalizeH="0" baseline="0" noProof="0" smtClean="0">
                <a:ln>
                  <a:noFill/>
                </a:ln>
                <a:solidFill>
                  <a:srgbClr val="000000"/>
                </a:solidFill>
                <a:effectLst/>
                <a:uLnTx/>
                <a:uFillTx/>
                <a:latin typeface="Chalet-ParisNineteenSixty" pitchFamily="50" charset="0"/>
                <a:ea typeface="宋体" panose="02010600030101010101" pitchFamily="2" charset="-122"/>
                <a:cs typeface="+mn-cs"/>
              </a:rPr>
            </a:fld>
            <a:endParaRPr kumimoji="0" lang="en-US" altLang="zh-CN" sz="1100" b="0" i="0" u="none" strike="noStrike" kern="1200" cap="none" spc="0" normalizeH="0" baseline="0" noProof="0">
              <a:ln>
                <a:noFill/>
              </a:ln>
              <a:solidFill>
                <a:srgbClr val="000000"/>
              </a:solidFill>
              <a:effectLst/>
              <a:uLnTx/>
              <a:uFillTx/>
              <a:latin typeface="Chalet-ParisNineteenSixty" pitchFamily="50"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xfrm>
            <a:off x="444500" y="1133475"/>
            <a:ext cx="5437188" cy="3059113"/>
          </a:xfrm>
        </p:spPr>
      </p:sp>
      <p:sp>
        <p:nvSpPr>
          <p:cNvPr id="53251" name="备注占位符 2"/>
          <p:cNvSpPr>
            <a:spLocks noGrp="1"/>
          </p:cNvSpPr>
          <p:nvPr>
            <p:ph type="body" idx="1"/>
          </p:nvPr>
        </p:nvSpPr>
        <p:spPr>
          <a:xfrm>
            <a:off x="633033" y="4307825"/>
            <a:ext cx="5058535" cy="40802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50" tIns="41875" rIns="83750" bIns="41875"/>
          <a:lstStyle/>
          <a:p>
            <a:endParaRPr lang="zh-CN" altLang="en-US" dirty="0"/>
          </a:p>
        </p:txBody>
      </p:sp>
      <p:sp>
        <p:nvSpPr>
          <p:cNvPr id="532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680720" indent="-261620" eaLnBrk="0" hangingPunct="0">
              <a:spcBef>
                <a:spcPct val="30000"/>
              </a:spcBef>
              <a:defRPr sz="1100">
                <a:solidFill>
                  <a:schemeClr val="tx1"/>
                </a:solidFill>
                <a:latin typeface="Calibri" panose="020F0502020204030204" pitchFamily="34" charset="0"/>
              </a:defRPr>
            </a:lvl2pPr>
            <a:lvl3pPr marL="1047115" indent="-209550" eaLnBrk="0" hangingPunct="0">
              <a:spcBef>
                <a:spcPct val="30000"/>
              </a:spcBef>
              <a:defRPr sz="1100">
                <a:solidFill>
                  <a:schemeClr val="tx1"/>
                </a:solidFill>
                <a:latin typeface="Calibri" panose="020F0502020204030204" pitchFamily="34" charset="0"/>
              </a:defRPr>
            </a:lvl3pPr>
            <a:lvl4pPr marL="1465580" indent="-209550" eaLnBrk="0" hangingPunct="0">
              <a:spcBef>
                <a:spcPct val="30000"/>
              </a:spcBef>
              <a:defRPr sz="1100">
                <a:solidFill>
                  <a:schemeClr val="tx1"/>
                </a:solidFill>
                <a:latin typeface="Calibri" panose="020F0502020204030204" pitchFamily="34" charset="0"/>
              </a:defRPr>
            </a:lvl4pPr>
            <a:lvl5pPr marL="1884680" indent="-209550" eaLnBrk="0" hangingPunct="0">
              <a:spcBef>
                <a:spcPct val="30000"/>
              </a:spcBef>
              <a:defRPr sz="1100">
                <a:solidFill>
                  <a:schemeClr val="tx1"/>
                </a:solidFill>
                <a:latin typeface="Calibri" panose="020F0502020204030204" pitchFamily="34" charset="0"/>
              </a:defRPr>
            </a:lvl5pPr>
            <a:lvl6pPr marL="2303145" indent="-209550" eaLnBrk="0" fontAlgn="base" hangingPunct="0">
              <a:spcBef>
                <a:spcPct val="30000"/>
              </a:spcBef>
              <a:spcAft>
                <a:spcPct val="0"/>
              </a:spcAft>
              <a:defRPr sz="1100">
                <a:solidFill>
                  <a:schemeClr val="tx1"/>
                </a:solidFill>
                <a:latin typeface="Calibri" panose="020F0502020204030204" pitchFamily="34" charset="0"/>
              </a:defRPr>
            </a:lvl6pPr>
            <a:lvl7pPr marL="2721610" indent="-209550" eaLnBrk="0" fontAlgn="base" hangingPunct="0">
              <a:spcBef>
                <a:spcPct val="30000"/>
              </a:spcBef>
              <a:spcAft>
                <a:spcPct val="0"/>
              </a:spcAft>
              <a:defRPr sz="1100">
                <a:solidFill>
                  <a:schemeClr val="tx1"/>
                </a:solidFill>
                <a:latin typeface="Calibri" panose="020F0502020204030204" pitchFamily="34" charset="0"/>
              </a:defRPr>
            </a:lvl7pPr>
            <a:lvl8pPr marL="3140710" indent="-209550" eaLnBrk="0" fontAlgn="base" hangingPunct="0">
              <a:spcBef>
                <a:spcPct val="30000"/>
              </a:spcBef>
              <a:spcAft>
                <a:spcPct val="0"/>
              </a:spcAft>
              <a:defRPr sz="1100">
                <a:solidFill>
                  <a:schemeClr val="tx1"/>
                </a:solidFill>
                <a:latin typeface="Calibri" panose="020F0502020204030204" pitchFamily="34" charset="0"/>
              </a:defRPr>
            </a:lvl8pPr>
            <a:lvl9pPr marL="3559175" indent="-209550" eaLnBrk="0" fontAlgn="base" hangingPunct="0">
              <a:spcBef>
                <a:spcPct val="30000"/>
              </a:spcBef>
              <a:spcAft>
                <a:spcPct val="0"/>
              </a:spcAft>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C75DF0B-DC91-4A79-AEC4-908E867F8E69}" type="slidenum">
              <a:rPr kumimoji="0" lang="zh-CN" altLang="en-US" sz="1100" b="0" i="0" u="none" strike="noStrike" kern="1200" cap="none" spc="0" normalizeH="0" baseline="0" noProof="0" smtClean="0">
                <a:ln>
                  <a:noFill/>
                </a:ln>
                <a:solidFill>
                  <a:srgbClr val="000000"/>
                </a:solidFill>
                <a:effectLst/>
                <a:uLnTx/>
                <a:uFillTx/>
                <a:latin typeface="Chalet-ParisNineteenSixty" pitchFamily="50" charset="0"/>
                <a:ea typeface="宋体" panose="02010600030101010101" pitchFamily="2" charset="-122"/>
                <a:cs typeface="+mn-cs"/>
              </a:rPr>
            </a:fld>
            <a:endParaRPr kumimoji="0" lang="en-US" altLang="zh-CN" sz="1100" b="0" i="0" u="none" strike="noStrike" kern="1200" cap="none" spc="0" normalizeH="0" baseline="0" noProof="0">
              <a:ln>
                <a:noFill/>
              </a:ln>
              <a:solidFill>
                <a:srgbClr val="000000"/>
              </a:solidFill>
              <a:effectLst/>
              <a:uLnTx/>
              <a:uFillTx/>
              <a:latin typeface="Chalet-ParisNineteenSixty" pitchFamily="50" charset="0"/>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xfrm>
            <a:off x="444500" y="1133475"/>
            <a:ext cx="5437188" cy="3059113"/>
          </a:xfrm>
        </p:spPr>
      </p:sp>
      <p:sp>
        <p:nvSpPr>
          <p:cNvPr id="53251" name="备注占位符 2"/>
          <p:cNvSpPr>
            <a:spLocks noGrp="1"/>
          </p:cNvSpPr>
          <p:nvPr>
            <p:ph type="body" idx="1"/>
          </p:nvPr>
        </p:nvSpPr>
        <p:spPr>
          <a:xfrm>
            <a:off x="633033" y="4307825"/>
            <a:ext cx="5058535" cy="40802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50" tIns="41875" rIns="83750" bIns="41875"/>
          <a:lstStyle/>
          <a:p>
            <a:endParaRPr lang="zh-CN" altLang="en-US"/>
          </a:p>
        </p:txBody>
      </p:sp>
      <p:sp>
        <p:nvSpPr>
          <p:cNvPr id="532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680720" indent="-261620" eaLnBrk="0" hangingPunct="0">
              <a:spcBef>
                <a:spcPct val="30000"/>
              </a:spcBef>
              <a:defRPr sz="1100">
                <a:solidFill>
                  <a:schemeClr val="tx1"/>
                </a:solidFill>
                <a:latin typeface="Calibri" panose="020F0502020204030204" pitchFamily="34" charset="0"/>
              </a:defRPr>
            </a:lvl2pPr>
            <a:lvl3pPr marL="1047115" indent="-209550" eaLnBrk="0" hangingPunct="0">
              <a:spcBef>
                <a:spcPct val="30000"/>
              </a:spcBef>
              <a:defRPr sz="1100">
                <a:solidFill>
                  <a:schemeClr val="tx1"/>
                </a:solidFill>
                <a:latin typeface="Calibri" panose="020F0502020204030204" pitchFamily="34" charset="0"/>
              </a:defRPr>
            </a:lvl3pPr>
            <a:lvl4pPr marL="1465580" indent="-209550" eaLnBrk="0" hangingPunct="0">
              <a:spcBef>
                <a:spcPct val="30000"/>
              </a:spcBef>
              <a:defRPr sz="1100">
                <a:solidFill>
                  <a:schemeClr val="tx1"/>
                </a:solidFill>
                <a:latin typeface="Calibri" panose="020F0502020204030204" pitchFamily="34" charset="0"/>
              </a:defRPr>
            </a:lvl4pPr>
            <a:lvl5pPr marL="1884680" indent="-209550" eaLnBrk="0" hangingPunct="0">
              <a:spcBef>
                <a:spcPct val="30000"/>
              </a:spcBef>
              <a:defRPr sz="1100">
                <a:solidFill>
                  <a:schemeClr val="tx1"/>
                </a:solidFill>
                <a:latin typeface="Calibri" panose="020F0502020204030204" pitchFamily="34" charset="0"/>
              </a:defRPr>
            </a:lvl5pPr>
            <a:lvl6pPr marL="2303145" indent="-209550" eaLnBrk="0" fontAlgn="base" hangingPunct="0">
              <a:spcBef>
                <a:spcPct val="30000"/>
              </a:spcBef>
              <a:spcAft>
                <a:spcPct val="0"/>
              </a:spcAft>
              <a:defRPr sz="1100">
                <a:solidFill>
                  <a:schemeClr val="tx1"/>
                </a:solidFill>
                <a:latin typeface="Calibri" panose="020F0502020204030204" pitchFamily="34" charset="0"/>
              </a:defRPr>
            </a:lvl6pPr>
            <a:lvl7pPr marL="2721610" indent="-209550" eaLnBrk="0" fontAlgn="base" hangingPunct="0">
              <a:spcBef>
                <a:spcPct val="30000"/>
              </a:spcBef>
              <a:spcAft>
                <a:spcPct val="0"/>
              </a:spcAft>
              <a:defRPr sz="1100">
                <a:solidFill>
                  <a:schemeClr val="tx1"/>
                </a:solidFill>
                <a:latin typeface="Calibri" panose="020F0502020204030204" pitchFamily="34" charset="0"/>
              </a:defRPr>
            </a:lvl7pPr>
            <a:lvl8pPr marL="3140710" indent="-209550" eaLnBrk="0" fontAlgn="base" hangingPunct="0">
              <a:spcBef>
                <a:spcPct val="30000"/>
              </a:spcBef>
              <a:spcAft>
                <a:spcPct val="0"/>
              </a:spcAft>
              <a:defRPr sz="1100">
                <a:solidFill>
                  <a:schemeClr val="tx1"/>
                </a:solidFill>
                <a:latin typeface="Calibri" panose="020F0502020204030204" pitchFamily="34" charset="0"/>
              </a:defRPr>
            </a:lvl8pPr>
            <a:lvl9pPr marL="3559175" indent="-209550" eaLnBrk="0" fontAlgn="base" hangingPunct="0">
              <a:spcBef>
                <a:spcPct val="30000"/>
              </a:spcBef>
              <a:spcAft>
                <a:spcPct val="0"/>
              </a:spcAft>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C75DF0B-DC91-4A79-AEC4-908E867F8E69}" type="slidenum">
              <a:rPr kumimoji="0" lang="zh-CN" altLang="en-US" sz="1100" b="0" i="0" u="none" strike="noStrike" kern="1200" cap="none" spc="0" normalizeH="0" baseline="0" noProof="0" smtClean="0">
                <a:ln>
                  <a:noFill/>
                </a:ln>
                <a:solidFill>
                  <a:srgbClr val="000000"/>
                </a:solidFill>
                <a:effectLst/>
                <a:uLnTx/>
                <a:uFillTx/>
                <a:latin typeface="Chalet-ParisNineteenSixty" pitchFamily="50" charset="0"/>
                <a:ea typeface="宋体" panose="02010600030101010101" pitchFamily="2" charset="-122"/>
                <a:cs typeface="+mn-cs"/>
              </a:rPr>
            </a:fld>
            <a:endParaRPr kumimoji="0" lang="en-US" altLang="zh-CN" sz="1100" b="0" i="0" u="none" strike="noStrike" kern="1200" cap="none" spc="0" normalizeH="0" baseline="0" noProof="0">
              <a:ln>
                <a:noFill/>
              </a:ln>
              <a:solidFill>
                <a:srgbClr val="000000"/>
              </a:solidFill>
              <a:effectLst/>
              <a:uLnTx/>
              <a:uFillTx/>
              <a:latin typeface="Chalet-ParisNineteenSixty" pitchFamily="50"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a:xfrm>
            <a:off x="444500" y="1133475"/>
            <a:ext cx="5437188" cy="3059113"/>
          </a:xfrm>
        </p:spPr>
      </p:sp>
      <p:sp>
        <p:nvSpPr>
          <p:cNvPr id="53251" name="备注占位符 2"/>
          <p:cNvSpPr>
            <a:spLocks noGrp="1"/>
          </p:cNvSpPr>
          <p:nvPr>
            <p:ph type="body" idx="1"/>
          </p:nvPr>
        </p:nvSpPr>
        <p:spPr>
          <a:xfrm>
            <a:off x="633033" y="4307825"/>
            <a:ext cx="5058535" cy="40802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750" tIns="41875" rIns="83750" bIns="41875"/>
          <a:lstStyle/>
          <a:p>
            <a:endParaRPr lang="zh-CN" altLang="en-US"/>
          </a:p>
        </p:txBody>
      </p:sp>
      <p:sp>
        <p:nvSpPr>
          <p:cNvPr id="53252"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anose="020F0502020204030204" pitchFamily="34" charset="0"/>
              </a:defRPr>
            </a:lvl1pPr>
            <a:lvl2pPr marL="680720" indent="-261620" eaLnBrk="0" hangingPunct="0">
              <a:spcBef>
                <a:spcPct val="30000"/>
              </a:spcBef>
              <a:defRPr sz="1100">
                <a:solidFill>
                  <a:schemeClr val="tx1"/>
                </a:solidFill>
                <a:latin typeface="Calibri" panose="020F0502020204030204" pitchFamily="34" charset="0"/>
              </a:defRPr>
            </a:lvl2pPr>
            <a:lvl3pPr marL="1047115" indent="-209550" eaLnBrk="0" hangingPunct="0">
              <a:spcBef>
                <a:spcPct val="30000"/>
              </a:spcBef>
              <a:defRPr sz="1100">
                <a:solidFill>
                  <a:schemeClr val="tx1"/>
                </a:solidFill>
                <a:latin typeface="Calibri" panose="020F0502020204030204" pitchFamily="34" charset="0"/>
              </a:defRPr>
            </a:lvl3pPr>
            <a:lvl4pPr marL="1465580" indent="-209550" eaLnBrk="0" hangingPunct="0">
              <a:spcBef>
                <a:spcPct val="30000"/>
              </a:spcBef>
              <a:defRPr sz="1100">
                <a:solidFill>
                  <a:schemeClr val="tx1"/>
                </a:solidFill>
                <a:latin typeface="Calibri" panose="020F0502020204030204" pitchFamily="34" charset="0"/>
              </a:defRPr>
            </a:lvl4pPr>
            <a:lvl5pPr marL="1884680" indent="-209550" eaLnBrk="0" hangingPunct="0">
              <a:spcBef>
                <a:spcPct val="30000"/>
              </a:spcBef>
              <a:defRPr sz="1100">
                <a:solidFill>
                  <a:schemeClr val="tx1"/>
                </a:solidFill>
                <a:latin typeface="Calibri" panose="020F0502020204030204" pitchFamily="34" charset="0"/>
              </a:defRPr>
            </a:lvl5pPr>
            <a:lvl6pPr marL="2303145" indent="-209550" eaLnBrk="0" fontAlgn="base" hangingPunct="0">
              <a:spcBef>
                <a:spcPct val="30000"/>
              </a:spcBef>
              <a:spcAft>
                <a:spcPct val="0"/>
              </a:spcAft>
              <a:defRPr sz="1100">
                <a:solidFill>
                  <a:schemeClr val="tx1"/>
                </a:solidFill>
                <a:latin typeface="Calibri" panose="020F0502020204030204" pitchFamily="34" charset="0"/>
              </a:defRPr>
            </a:lvl6pPr>
            <a:lvl7pPr marL="2721610" indent="-209550" eaLnBrk="0" fontAlgn="base" hangingPunct="0">
              <a:spcBef>
                <a:spcPct val="30000"/>
              </a:spcBef>
              <a:spcAft>
                <a:spcPct val="0"/>
              </a:spcAft>
              <a:defRPr sz="1100">
                <a:solidFill>
                  <a:schemeClr val="tx1"/>
                </a:solidFill>
                <a:latin typeface="Calibri" panose="020F0502020204030204" pitchFamily="34" charset="0"/>
              </a:defRPr>
            </a:lvl7pPr>
            <a:lvl8pPr marL="3140710" indent="-209550" eaLnBrk="0" fontAlgn="base" hangingPunct="0">
              <a:spcBef>
                <a:spcPct val="30000"/>
              </a:spcBef>
              <a:spcAft>
                <a:spcPct val="0"/>
              </a:spcAft>
              <a:defRPr sz="1100">
                <a:solidFill>
                  <a:schemeClr val="tx1"/>
                </a:solidFill>
                <a:latin typeface="Calibri" panose="020F0502020204030204" pitchFamily="34" charset="0"/>
              </a:defRPr>
            </a:lvl8pPr>
            <a:lvl9pPr marL="3559175" indent="-209550" eaLnBrk="0" fontAlgn="base" hangingPunct="0">
              <a:spcBef>
                <a:spcPct val="30000"/>
              </a:spcBef>
              <a:spcAft>
                <a:spcPct val="0"/>
              </a:spcAft>
              <a:defRPr sz="11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7C75DF0B-DC91-4A79-AEC4-908E867F8E69}" type="slidenum">
              <a:rPr kumimoji="0" lang="zh-CN" altLang="en-US" sz="1100" b="0" i="0" u="none" strike="noStrike" kern="1200" cap="none" spc="0" normalizeH="0" baseline="0" noProof="0" smtClean="0">
                <a:ln>
                  <a:noFill/>
                </a:ln>
                <a:solidFill>
                  <a:srgbClr val="000000"/>
                </a:solidFill>
                <a:effectLst/>
                <a:uLnTx/>
                <a:uFillTx/>
                <a:latin typeface="Chalet-ParisNineteenSixty" pitchFamily="50" charset="0"/>
                <a:ea typeface="宋体" panose="02010600030101010101" pitchFamily="2" charset="-122"/>
                <a:cs typeface="+mn-cs"/>
              </a:rPr>
            </a:fld>
            <a:endParaRPr kumimoji="0" lang="en-US" altLang="zh-CN" sz="1100" b="0" i="0" u="none" strike="noStrike" kern="1200" cap="none" spc="0" normalizeH="0" baseline="0" noProof="0">
              <a:ln>
                <a:noFill/>
              </a:ln>
              <a:solidFill>
                <a:srgbClr val="000000"/>
              </a:solidFill>
              <a:effectLst/>
              <a:uLnTx/>
              <a:uFillTx/>
              <a:latin typeface="Chalet-ParisNineteenSixty" pitchFamily="50"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file:///\\localhost\Users\dgalvin\Desktop\for%20PPT\TLC_compasspattern_whiteKO.png"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4" Type="http://schemas.openxmlformats.org/officeDocument/2006/relationships/image" Target="../media/image6.emf"/><Relationship Id="rId3" Type="http://schemas.openxmlformats.org/officeDocument/2006/relationships/image" Target="file:///\\localhost\Users\dgalvin\Desktop\for%20PPT\TLC_compasspattern_whiteKO.png"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6E9ECC5-7D74-4875-BB98-9CE7FF085DA1}" type="slidenum">
              <a:rPr lang="zh-CN" altLang="en-US"/>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2F94F3AA-2076-41B6-9AC4-6A2A7E1D8CF2}" type="slidenum">
              <a:rPr lang="zh-CN" altLang="en-US"/>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33FBB731-0971-459F-8698-8A6CDF3A7BBE}" type="slidenum">
              <a:rPr lang="zh-CN" altLang="en-US"/>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lvl1pPr>
              <a:defRPr/>
            </a:lvl1pPr>
          </a:lstStyle>
          <a:p>
            <a:endParaRPr lang="zh-CN" altLang="zh-CN"/>
          </a:p>
        </p:txBody>
      </p:sp>
      <p:sp>
        <p:nvSpPr>
          <p:cNvPr id="4" name="页脚占位符 3"/>
          <p:cNvSpPr>
            <a:spLocks noGrp="1"/>
          </p:cNvSpPr>
          <p:nvPr>
            <p:ph type="ftr" sz="quarter" idx="11"/>
          </p:nvPr>
        </p:nvSpPr>
        <p:spPr>
          <a:xfrm>
            <a:off x="4038600" y="6356350"/>
            <a:ext cx="4114800" cy="365125"/>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8610600" y="6356350"/>
            <a:ext cx="2743200" cy="365125"/>
          </a:xfrm>
        </p:spPr>
        <p:txBody>
          <a:bodyPr/>
          <a:lstStyle>
            <a:lvl1pPr>
              <a:defRPr/>
            </a:lvl1pPr>
          </a:lstStyle>
          <a:p>
            <a:fld id="{52EDC03A-6681-435F-849F-9D6787C8BE5E}" type="slidenum">
              <a:rPr lang="zh-CN" altLang="en-US"/>
            </a:fld>
            <a:endParaRPr lang="zh-CN" altLang="en-US" sz="180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LC Theme Slide">
    <p:spTree>
      <p:nvGrpSpPr>
        <p:cNvPr id="1" name=""/>
        <p:cNvGrpSpPr/>
        <p:nvPr/>
      </p:nvGrpSpPr>
      <p:grpSpPr>
        <a:xfrm>
          <a:off x="0" y="0"/>
          <a:ext cx="0" cy="0"/>
          <a:chOff x="0" y="0"/>
          <a:chExt cx="0" cy="0"/>
        </a:xfrm>
      </p:grpSpPr>
      <p:pic>
        <p:nvPicPr>
          <p:cNvPr id="2" name="Picture 4" descr="TLC_atlas_16x9.jpg"/>
          <p:cNvPicPr>
            <a:picLocks noChangeAspect="1"/>
          </p:cNvPicPr>
          <p:nvPr userDrawn="1"/>
        </p:nvPicPr>
        <p:blipFill>
          <a:blip r:embed="rId2"/>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horizontal-gradient.png"/>
          <p:cNvPicPr>
            <a:picLocks noChangeAspect="1"/>
          </p:cNvPicPr>
          <p:nvPr userDrawn="1"/>
        </p:nvPicPr>
        <p:blipFill>
          <a:blip r:embed="rId3"/>
          <a:srcRect/>
          <a:stretch>
            <a:fillRect/>
          </a:stretch>
        </p:blipFill>
        <p:spPr bwMode="auto">
          <a:xfrm>
            <a:off x="0" y="-108479"/>
            <a:ext cx="12192000" cy="5744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7"/>
          <p:cNvSpPr txBox="1">
            <a:spLocks noChangeArrowheads="1"/>
          </p:cNvSpPr>
          <p:nvPr userDrawn="1"/>
        </p:nvSpPr>
        <p:spPr bwMode="auto">
          <a:xfrm>
            <a:off x="420687" y="2116667"/>
            <a:ext cx="10305549" cy="846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6122" tIns="38057" rIns="76122" bIns="38057">
            <a:spAutoFit/>
          </a:bodyPr>
          <a:lstStyle>
            <a:lvl1pPr defTabSz="1303655">
              <a:defRPr sz="2200">
                <a:solidFill>
                  <a:schemeClr val="tx1"/>
                </a:solidFill>
                <a:latin typeface="Acta Book"/>
              </a:defRPr>
            </a:lvl1pPr>
            <a:lvl2pPr marL="742950" indent="-285750" defTabSz="1303655">
              <a:defRPr sz="2200">
                <a:solidFill>
                  <a:schemeClr val="tx1"/>
                </a:solidFill>
                <a:latin typeface="Acta Book"/>
              </a:defRPr>
            </a:lvl2pPr>
            <a:lvl3pPr marL="1143000" indent="-228600" defTabSz="1303655">
              <a:defRPr sz="2200">
                <a:solidFill>
                  <a:schemeClr val="tx1"/>
                </a:solidFill>
                <a:latin typeface="Acta Book"/>
              </a:defRPr>
            </a:lvl3pPr>
            <a:lvl4pPr marL="1600200" indent="-228600" defTabSz="1303655">
              <a:defRPr sz="2200">
                <a:solidFill>
                  <a:schemeClr val="tx1"/>
                </a:solidFill>
                <a:latin typeface="Acta Book"/>
              </a:defRPr>
            </a:lvl4pPr>
            <a:lvl5pPr marL="2057400" indent="-228600" defTabSz="1303655">
              <a:defRPr sz="2200">
                <a:solidFill>
                  <a:schemeClr val="tx1"/>
                </a:solidFill>
                <a:latin typeface="Acta Book"/>
              </a:defRPr>
            </a:lvl5pPr>
            <a:lvl6pPr marL="2514600" indent="-228600" defTabSz="1303655" fontAlgn="base">
              <a:spcBef>
                <a:spcPct val="0"/>
              </a:spcBef>
              <a:spcAft>
                <a:spcPct val="0"/>
              </a:spcAft>
              <a:defRPr sz="2200">
                <a:solidFill>
                  <a:schemeClr val="tx1"/>
                </a:solidFill>
                <a:latin typeface="Acta Book"/>
              </a:defRPr>
            </a:lvl6pPr>
            <a:lvl7pPr marL="2971800" indent="-228600" defTabSz="1303655" fontAlgn="base">
              <a:spcBef>
                <a:spcPct val="0"/>
              </a:spcBef>
              <a:spcAft>
                <a:spcPct val="0"/>
              </a:spcAft>
              <a:defRPr sz="2200">
                <a:solidFill>
                  <a:schemeClr val="tx1"/>
                </a:solidFill>
                <a:latin typeface="Acta Book"/>
              </a:defRPr>
            </a:lvl7pPr>
            <a:lvl8pPr marL="3429000" indent="-228600" defTabSz="1303655" fontAlgn="base">
              <a:spcBef>
                <a:spcPct val="0"/>
              </a:spcBef>
              <a:spcAft>
                <a:spcPct val="0"/>
              </a:spcAft>
              <a:defRPr sz="2200">
                <a:solidFill>
                  <a:schemeClr val="tx1"/>
                </a:solidFill>
                <a:latin typeface="Acta Book"/>
              </a:defRPr>
            </a:lvl8pPr>
            <a:lvl9pPr marL="3886200" indent="-228600" defTabSz="1303655" fontAlgn="base">
              <a:spcBef>
                <a:spcPct val="0"/>
              </a:spcBef>
              <a:spcAft>
                <a:spcPct val="0"/>
              </a:spcAft>
              <a:defRPr sz="2200">
                <a:solidFill>
                  <a:schemeClr val="tx1"/>
                </a:solidFill>
                <a:latin typeface="Acta Book"/>
              </a:defRPr>
            </a:lvl9pPr>
          </a:lstStyle>
          <a:p>
            <a:pPr>
              <a:buFontTx/>
              <a:buNone/>
            </a:pPr>
            <a:r>
              <a:rPr lang="en-US" altLang="en-US" sz="5000">
                <a:solidFill>
                  <a:srgbClr val="FFFFFF"/>
                </a:solidFill>
                <a:latin typeface="宋体" panose="02010600030101010101" pitchFamily="2" charset="-122"/>
                <a:ea typeface="+mn-ea"/>
                <a:cs typeface="宋体" panose="02010600030101010101" pitchFamily="2" charset="-122"/>
              </a:rPr>
              <a:t>豪华精选(THE LUXURY COLLECTION</a:t>
            </a:r>
            <a:r>
              <a:rPr lang="en-US" altLang="en-US" sz="5000" baseline="30000">
                <a:solidFill>
                  <a:srgbClr val="FFFFFF"/>
                </a:solidFill>
                <a:latin typeface="宋体" panose="02010600030101010101" pitchFamily="2" charset="-122"/>
                <a:ea typeface="+mn-ea"/>
                <a:cs typeface="宋体" panose="02010600030101010101" pitchFamily="2" charset="-122"/>
              </a:rPr>
              <a:t>®</a:t>
            </a:r>
            <a:r>
              <a:rPr lang="en-US" altLang="en-US" sz="5000">
                <a:solidFill>
                  <a:srgbClr val="FFFFFF"/>
                </a:solidFill>
                <a:latin typeface="宋体" panose="02010600030101010101" pitchFamily="2" charset="-122"/>
                <a:ea typeface="+mn-ea"/>
                <a:cs typeface="宋体" panose="02010600030101010101" pitchFamily="2" charset="-122"/>
              </a:rPr>
              <a:t>)</a:t>
            </a:r>
            <a:endParaRPr lang="en-US" altLang="en-US" sz="5000">
              <a:solidFill>
                <a:srgbClr val="FFFFFF"/>
              </a:solidFill>
              <a:latin typeface="宋体" panose="02010600030101010101" pitchFamily="2" charset="-122"/>
              <a:ea typeface="+mn-ea"/>
              <a:cs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TLC_atlas_16x9.jpg"/>
          <p:cNvPicPr>
            <a:picLocks noChangeAspect="1"/>
          </p:cNvPicPr>
          <p:nvPr userDrawn="1"/>
        </p:nvPicPr>
        <p:blipFill>
          <a:blip r:embed="rId2"/>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2187" y="1469548"/>
            <a:ext cx="10363200" cy="1470025"/>
          </a:xfrm>
        </p:spPr>
        <p:txBody>
          <a:bodyPr anchor="b"/>
          <a:lstStyle>
            <a:lvl1pPr>
              <a:lnSpc>
                <a:spcPct val="90000"/>
              </a:lnSpc>
              <a:defRPr sz="3700" spc="25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492125" y="2892837"/>
            <a:ext cx="8534400" cy="1752600"/>
          </a:xfrm>
          <a:prstGeom prst="rect">
            <a:avLst/>
          </a:prstGeom>
        </p:spPr>
        <p:txBody>
          <a:bodyPr lIns="0">
            <a:normAutofit/>
          </a:bodyPr>
          <a:lstStyle>
            <a:lvl1pPr marL="0" indent="0" algn="l">
              <a:lnSpc>
                <a:spcPct val="90000"/>
              </a:lnSpc>
              <a:buNone/>
              <a:defRPr lang="en-US" sz="3300" kern="1200" spc="250" dirty="0">
                <a:solidFill>
                  <a:srgbClr val="E5E5E4"/>
                </a:solidFill>
                <a:latin typeface="+mj-lt"/>
                <a:ea typeface="+mj-ea"/>
                <a:cs typeface="+mj-cs"/>
              </a:defRPr>
            </a:lvl1pPr>
            <a:lvl2pPr marL="543560" indent="0" algn="ctr">
              <a:buNone/>
              <a:defRPr>
                <a:solidFill>
                  <a:schemeClr val="tx1">
                    <a:tint val="75000"/>
                  </a:schemeClr>
                </a:solidFill>
              </a:defRPr>
            </a:lvl2pPr>
            <a:lvl3pPr marL="1087120" indent="0" algn="ctr">
              <a:buNone/>
              <a:defRPr>
                <a:solidFill>
                  <a:schemeClr val="tx1">
                    <a:tint val="75000"/>
                  </a:schemeClr>
                </a:solidFill>
              </a:defRPr>
            </a:lvl3pPr>
            <a:lvl4pPr marL="1631315" indent="0" algn="ctr">
              <a:buNone/>
              <a:defRPr>
                <a:solidFill>
                  <a:schemeClr val="tx1">
                    <a:tint val="75000"/>
                  </a:schemeClr>
                </a:solidFill>
              </a:defRPr>
            </a:lvl4pPr>
            <a:lvl5pPr marL="2174875" indent="0" algn="ctr">
              <a:buNone/>
              <a:defRPr>
                <a:solidFill>
                  <a:schemeClr val="tx1">
                    <a:tint val="75000"/>
                  </a:schemeClr>
                </a:solidFill>
              </a:defRPr>
            </a:lvl5pPr>
            <a:lvl6pPr marL="2718435" indent="0" algn="ctr">
              <a:buNone/>
              <a:defRPr>
                <a:solidFill>
                  <a:schemeClr val="tx1">
                    <a:tint val="75000"/>
                  </a:schemeClr>
                </a:solidFill>
              </a:defRPr>
            </a:lvl6pPr>
            <a:lvl7pPr marL="3261995" indent="0" algn="ctr">
              <a:buNone/>
              <a:defRPr>
                <a:solidFill>
                  <a:schemeClr val="tx1">
                    <a:tint val="75000"/>
                  </a:schemeClr>
                </a:solidFill>
              </a:defRPr>
            </a:lvl7pPr>
            <a:lvl8pPr marL="3805555" indent="0" algn="ctr">
              <a:buNone/>
              <a:defRPr>
                <a:solidFill>
                  <a:schemeClr val="tx1">
                    <a:tint val="75000"/>
                  </a:schemeClr>
                </a:solidFill>
              </a:defRPr>
            </a:lvl8pPr>
            <a:lvl9pPr marL="4349750" indent="0" algn="ctr">
              <a:buNone/>
              <a:defRPr>
                <a:solidFill>
                  <a:schemeClr val="tx1">
                    <a:tint val="75000"/>
                  </a:schemeClr>
                </a:solidFill>
              </a:defRPr>
            </a:lvl9pPr>
          </a:lstStyle>
          <a:p>
            <a:r>
              <a:rPr lang="en-US"/>
              <a:t>Click to edit Master subtitle style</a:t>
            </a:r>
            <a:endParaRPr lang="en-US" dirty="0"/>
          </a:p>
        </p:txBody>
      </p:sp>
      <p:sp>
        <p:nvSpPr>
          <p:cNvPr id="10" name="Text Placeholder 4"/>
          <p:cNvSpPr>
            <a:spLocks noGrp="1"/>
          </p:cNvSpPr>
          <p:nvPr>
            <p:ph type="body" sz="quarter" idx="10"/>
          </p:nvPr>
        </p:nvSpPr>
        <p:spPr>
          <a:xfrm>
            <a:off x="424711" y="5876444"/>
            <a:ext cx="4737089" cy="529833"/>
          </a:xfrm>
          <a:prstGeom prst="rect">
            <a:avLst/>
          </a:prstGeom>
        </p:spPr>
        <p:txBody>
          <a:bodyPr anchor="b"/>
          <a:lstStyle>
            <a:lvl1pPr marL="0" indent="0" algn="l" defTabSz="1087120" rtl="0" eaLnBrk="1" latinLnBrk="0" hangingPunct="1">
              <a:spcBef>
                <a:spcPts val="0"/>
              </a:spcBef>
              <a:buNone/>
              <a:defRPr lang="en-US" sz="1300" b="0" i="0" kern="1200" baseline="0" dirty="0" smtClean="0">
                <a:solidFill>
                  <a:srgbClr val="FFFFFF"/>
                </a:solidFill>
                <a:latin typeface="+mn-lt"/>
                <a:ea typeface="+mn-ea"/>
                <a:cs typeface="+mn-cs"/>
              </a:defRPr>
            </a:lvl1pPr>
          </a:lstStyle>
          <a:p>
            <a:pPr lvl="0"/>
            <a:r>
              <a:rPr lang="en-US"/>
              <a:t>Click to edit Master text styles</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5" name="Picture 4" descr="TLC_atlas_16x9.jpg"/>
          <p:cNvPicPr>
            <a:picLocks noChangeAspect="1"/>
          </p:cNvPicPr>
          <p:nvPr userDrawn="1"/>
        </p:nvPicPr>
        <p:blipFill>
          <a:blip r:embed="rId2"/>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82187" y="1460503"/>
            <a:ext cx="10363200" cy="1470025"/>
          </a:xfrm>
        </p:spPr>
        <p:txBody>
          <a:bodyPr anchor="b"/>
          <a:lstStyle>
            <a:lvl1pPr>
              <a:lnSpc>
                <a:spcPct val="90000"/>
              </a:lnSpc>
              <a:defRPr sz="3700" spc="25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492125" y="2892852"/>
            <a:ext cx="8534400" cy="1752600"/>
          </a:xfrm>
          <a:prstGeom prst="rect">
            <a:avLst/>
          </a:prstGeom>
        </p:spPr>
        <p:txBody>
          <a:bodyPr lIns="0">
            <a:normAutofit/>
          </a:bodyPr>
          <a:lstStyle>
            <a:lvl1pPr marL="0" indent="0" algn="l">
              <a:lnSpc>
                <a:spcPct val="90000"/>
              </a:lnSpc>
              <a:buNone/>
              <a:defRPr lang="en-US" sz="3300" kern="1200" spc="250" dirty="0">
                <a:solidFill>
                  <a:schemeClr val="accent1">
                    <a:lumMod val="40000"/>
                    <a:lumOff val="60000"/>
                  </a:schemeClr>
                </a:solidFill>
                <a:latin typeface="+mj-lt"/>
                <a:ea typeface="+mj-ea"/>
                <a:cs typeface="+mj-cs"/>
              </a:defRPr>
            </a:lvl1pPr>
            <a:lvl2pPr marL="543560" indent="0" algn="ctr">
              <a:buNone/>
              <a:defRPr>
                <a:solidFill>
                  <a:schemeClr val="tx1">
                    <a:tint val="75000"/>
                  </a:schemeClr>
                </a:solidFill>
              </a:defRPr>
            </a:lvl2pPr>
            <a:lvl3pPr marL="1087120" indent="0" algn="ctr">
              <a:buNone/>
              <a:defRPr>
                <a:solidFill>
                  <a:schemeClr val="tx1">
                    <a:tint val="75000"/>
                  </a:schemeClr>
                </a:solidFill>
              </a:defRPr>
            </a:lvl3pPr>
            <a:lvl4pPr marL="1631315" indent="0" algn="ctr">
              <a:buNone/>
              <a:defRPr>
                <a:solidFill>
                  <a:schemeClr val="tx1">
                    <a:tint val="75000"/>
                  </a:schemeClr>
                </a:solidFill>
              </a:defRPr>
            </a:lvl4pPr>
            <a:lvl5pPr marL="2174875" indent="0" algn="ctr">
              <a:buNone/>
              <a:defRPr>
                <a:solidFill>
                  <a:schemeClr val="tx1">
                    <a:tint val="75000"/>
                  </a:schemeClr>
                </a:solidFill>
              </a:defRPr>
            </a:lvl5pPr>
            <a:lvl6pPr marL="2718435" indent="0" algn="ctr">
              <a:buNone/>
              <a:defRPr>
                <a:solidFill>
                  <a:schemeClr val="tx1">
                    <a:tint val="75000"/>
                  </a:schemeClr>
                </a:solidFill>
              </a:defRPr>
            </a:lvl6pPr>
            <a:lvl7pPr marL="3261995" indent="0" algn="ctr">
              <a:buNone/>
              <a:defRPr>
                <a:solidFill>
                  <a:schemeClr val="tx1">
                    <a:tint val="75000"/>
                  </a:schemeClr>
                </a:solidFill>
              </a:defRPr>
            </a:lvl7pPr>
            <a:lvl8pPr marL="3805555" indent="0" algn="ctr">
              <a:buNone/>
              <a:defRPr>
                <a:solidFill>
                  <a:schemeClr val="tx1">
                    <a:tint val="75000"/>
                  </a:schemeClr>
                </a:solidFill>
              </a:defRPr>
            </a:lvl8pPr>
            <a:lvl9pPr marL="4349750" indent="0" algn="ctr">
              <a:buNone/>
              <a:defRPr>
                <a:solidFill>
                  <a:schemeClr val="tx1">
                    <a:tint val="75000"/>
                  </a:schemeClr>
                </a:solidFill>
              </a:defRPr>
            </a:lvl9pPr>
          </a:lstStyle>
          <a:p>
            <a:r>
              <a:rPr lang="en-US"/>
              <a:t>Click to edit Master subtitle style</a:t>
            </a:r>
            <a:endParaRPr lang="en-US" dirty="0"/>
          </a:p>
        </p:txBody>
      </p:sp>
      <p:sp>
        <p:nvSpPr>
          <p:cNvPr id="10" name="Text Placeholder 4"/>
          <p:cNvSpPr>
            <a:spLocks noGrp="1"/>
          </p:cNvSpPr>
          <p:nvPr>
            <p:ph type="body" sz="quarter" idx="10"/>
          </p:nvPr>
        </p:nvSpPr>
        <p:spPr>
          <a:xfrm>
            <a:off x="424711" y="5872440"/>
            <a:ext cx="4737089" cy="529833"/>
          </a:xfrm>
          <a:prstGeom prst="rect">
            <a:avLst/>
          </a:prstGeom>
        </p:spPr>
        <p:txBody>
          <a:bodyPr anchor="b"/>
          <a:lstStyle>
            <a:lvl1pPr marL="0" indent="0" algn="l" defTabSz="1087120" rtl="0" eaLnBrk="1" latinLnBrk="0" hangingPunct="1">
              <a:spcBef>
                <a:spcPts val="0"/>
              </a:spcBef>
              <a:buNone/>
              <a:defRPr lang="en-US" sz="1300" b="0" i="0" kern="1200" baseline="0" dirty="0" smtClean="0">
                <a:solidFill>
                  <a:srgbClr val="FFFFFF"/>
                </a:solidFill>
                <a:latin typeface="+mn-lt"/>
                <a:ea typeface="+mn-ea"/>
                <a:cs typeface="+mn-cs"/>
              </a:defRPr>
            </a:lvl1pPr>
          </a:lstStyle>
          <a:p>
            <a:pPr lvl="0"/>
            <a:r>
              <a:rPr lang="en-US"/>
              <a:t>Click to edit Master text styles</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black bkgnd">
    <p:spTree>
      <p:nvGrpSpPr>
        <p:cNvPr id="1" name=""/>
        <p:cNvGrpSpPr/>
        <p:nvPr/>
      </p:nvGrpSpPr>
      <p:grpSpPr>
        <a:xfrm>
          <a:off x="0" y="0"/>
          <a:ext cx="0" cy="0"/>
          <a:chOff x="0" y="0"/>
          <a:chExt cx="0" cy="0"/>
        </a:xfrm>
      </p:grpSpPr>
      <p:sp>
        <p:nvSpPr>
          <p:cNvPr id="2" name="Title 1"/>
          <p:cNvSpPr>
            <a:spLocks noGrp="1"/>
          </p:cNvSpPr>
          <p:nvPr>
            <p:ph type="ctrTitle"/>
          </p:nvPr>
        </p:nvSpPr>
        <p:spPr>
          <a:xfrm>
            <a:off x="482187" y="1460503"/>
            <a:ext cx="10363200" cy="1470025"/>
          </a:xfrm>
        </p:spPr>
        <p:txBody>
          <a:bodyPr anchor="b"/>
          <a:lstStyle>
            <a:lvl1pPr>
              <a:lnSpc>
                <a:spcPct val="90000"/>
              </a:lnSpc>
              <a:defRPr sz="3700" spc="25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492125" y="2892852"/>
            <a:ext cx="8534400" cy="1752600"/>
          </a:xfrm>
          <a:prstGeom prst="rect">
            <a:avLst/>
          </a:prstGeom>
        </p:spPr>
        <p:txBody>
          <a:bodyPr lIns="0">
            <a:normAutofit/>
          </a:bodyPr>
          <a:lstStyle>
            <a:lvl1pPr marL="0" indent="0" algn="l">
              <a:lnSpc>
                <a:spcPct val="90000"/>
              </a:lnSpc>
              <a:buNone/>
              <a:defRPr lang="en-US" sz="3300" kern="1200" spc="250" dirty="0">
                <a:solidFill>
                  <a:schemeClr val="accent1"/>
                </a:solidFill>
                <a:latin typeface="+mj-lt"/>
                <a:ea typeface="+mj-ea"/>
                <a:cs typeface="+mj-cs"/>
              </a:defRPr>
            </a:lvl1pPr>
            <a:lvl2pPr marL="543560" indent="0" algn="ctr">
              <a:buNone/>
              <a:defRPr>
                <a:solidFill>
                  <a:schemeClr val="tx1">
                    <a:tint val="75000"/>
                  </a:schemeClr>
                </a:solidFill>
              </a:defRPr>
            </a:lvl2pPr>
            <a:lvl3pPr marL="1087120" indent="0" algn="ctr">
              <a:buNone/>
              <a:defRPr>
                <a:solidFill>
                  <a:schemeClr val="tx1">
                    <a:tint val="75000"/>
                  </a:schemeClr>
                </a:solidFill>
              </a:defRPr>
            </a:lvl3pPr>
            <a:lvl4pPr marL="1631315" indent="0" algn="ctr">
              <a:buNone/>
              <a:defRPr>
                <a:solidFill>
                  <a:schemeClr val="tx1">
                    <a:tint val="75000"/>
                  </a:schemeClr>
                </a:solidFill>
              </a:defRPr>
            </a:lvl4pPr>
            <a:lvl5pPr marL="2174875" indent="0" algn="ctr">
              <a:buNone/>
              <a:defRPr>
                <a:solidFill>
                  <a:schemeClr val="tx1">
                    <a:tint val="75000"/>
                  </a:schemeClr>
                </a:solidFill>
              </a:defRPr>
            </a:lvl5pPr>
            <a:lvl6pPr marL="2718435" indent="0" algn="ctr">
              <a:buNone/>
              <a:defRPr>
                <a:solidFill>
                  <a:schemeClr val="tx1">
                    <a:tint val="75000"/>
                  </a:schemeClr>
                </a:solidFill>
              </a:defRPr>
            </a:lvl6pPr>
            <a:lvl7pPr marL="3261995" indent="0" algn="ctr">
              <a:buNone/>
              <a:defRPr>
                <a:solidFill>
                  <a:schemeClr val="tx1">
                    <a:tint val="75000"/>
                  </a:schemeClr>
                </a:solidFill>
              </a:defRPr>
            </a:lvl7pPr>
            <a:lvl8pPr marL="3805555" indent="0" algn="ctr">
              <a:buNone/>
              <a:defRPr>
                <a:solidFill>
                  <a:schemeClr val="tx1">
                    <a:tint val="75000"/>
                  </a:schemeClr>
                </a:solidFill>
              </a:defRPr>
            </a:lvl8pPr>
            <a:lvl9pPr marL="4349750" indent="0" algn="ctr">
              <a:buNone/>
              <a:defRPr>
                <a:solidFill>
                  <a:schemeClr val="tx1">
                    <a:tint val="75000"/>
                  </a:schemeClr>
                </a:solidFill>
              </a:defRPr>
            </a:lvl9pPr>
          </a:lstStyle>
          <a:p>
            <a:r>
              <a:rPr lang="en-US"/>
              <a:t>Click to edit Master subtitle style</a:t>
            </a:r>
            <a:endParaRPr lang="en-US" dirty="0"/>
          </a:p>
        </p:txBody>
      </p:sp>
      <p:sp>
        <p:nvSpPr>
          <p:cNvPr id="10" name="Text Placeholder 4"/>
          <p:cNvSpPr>
            <a:spLocks noGrp="1"/>
          </p:cNvSpPr>
          <p:nvPr>
            <p:ph type="body" sz="quarter" idx="10"/>
          </p:nvPr>
        </p:nvSpPr>
        <p:spPr>
          <a:xfrm>
            <a:off x="424711" y="5872440"/>
            <a:ext cx="4737089" cy="529833"/>
          </a:xfrm>
          <a:prstGeom prst="rect">
            <a:avLst/>
          </a:prstGeom>
        </p:spPr>
        <p:txBody>
          <a:bodyPr anchor="b"/>
          <a:lstStyle>
            <a:lvl1pPr marL="0" indent="0" algn="l" defTabSz="1087120" rtl="0" eaLnBrk="1" latinLnBrk="0" hangingPunct="1">
              <a:spcBef>
                <a:spcPts val="0"/>
              </a:spcBef>
              <a:buNone/>
              <a:defRPr lang="en-US" sz="1300" b="0" i="0" kern="1200" baseline="0" dirty="0" smtClean="0">
                <a:solidFill>
                  <a:srgbClr val="FFFFFF"/>
                </a:solidFill>
                <a:latin typeface="+mn-lt"/>
                <a:ea typeface="+mn-ea"/>
                <a:cs typeface="+mn-cs"/>
              </a:defRPr>
            </a:lvl1pPr>
          </a:lstStyle>
          <a:p>
            <a:pPr lvl="0"/>
            <a:r>
              <a:rPr lang="en-US"/>
              <a:t>Click to edit Master text styles</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92151" y="1587500"/>
            <a:ext cx="6349999" cy="837953"/>
          </a:xfrm>
        </p:spPr>
        <p:txBody>
          <a:bodyPr/>
          <a:lstStyle>
            <a:lvl1pPr>
              <a:defRPr baseline="0">
                <a:solidFill>
                  <a:srgbClr val="FFFFFF"/>
                </a:solidFill>
              </a:defRPr>
            </a:lvl1pPr>
          </a:lstStyle>
          <a:p>
            <a:r>
              <a:rPr lang="en-US"/>
              <a:t>Click to edit Master title style</a:t>
            </a:r>
            <a:endParaRPr lang="en-US" dirty="0"/>
          </a:p>
        </p:txBody>
      </p:sp>
      <p:sp>
        <p:nvSpPr>
          <p:cNvPr id="11" name="Content Placeholder 2"/>
          <p:cNvSpPr>
            <a:spLocks noGrp="1"/>
          </p:cNvSpPr>
          <p:nvPr>
            <p:ph idx="1"/>
          </p:nvPr>
        </p:nvSpPr>
        <p:spPr>
          <a:xfrm>
            <a:off x="419888" y="2867307"/>
            <a:ext cx="4889500" cy="3277642"/>
          </a:xfrm>
          <a:prstGeom prst="rect">
            <a:avLst/>
          </a:prstGeom>
        </p:spPr>
        <p:txBody>
          <a:bodyPr>
            <a:normAutofit/>
          </a:bodyPr>
          <a:lstStyle>
            <a:lvl1pPr marL="0" indent="0">
              <a:spcBef>
                <a:spcPts val="0"/>
              </a:spcBef>
              <a:spcAft>
                <a:spcPts val="1500"/>
              </a:spcAft>
              <a:buNone/>
              <a:defRPr sz="1500">
                <a:solidFill>
                  <a:schemeClr val="accent1"/>
                </a:solidFill>
                <a:latin typeface="Sofia Pro Semi Bold"/>
                <a:cs typeface="Sofia Pro Semi Bold"/>
              </a:defRPr>
            </a:lvl1pPr>
            <a:lvl2pPr marL="0" indent="0">
              <a:spcBef>
                <a:spcPts val="0"/>
              </a:spcBef>
              <a:spcAft>
                <a:spcPts val="1500"/>
              </a:spcAft>
              <a:buNone/>
              <a:defRPr sz="1500">
                <a:solidFill>
                  <a:schemeClr val="accent1"/>
                </a:solidFill>
                <a:latin typeface="+mj-lt"/>
              </a:defRPr>
            </a:lvl2pPr>
            <a:lvl3pPr>
              <a:defRPr>
                <a:solidFill>
                  <a:schemeClr val="accent1"/>
                </a:solidFill>
                <a:latin typeface="+mj-lt"/>
              </a:defRPr>
            </a:lvl3pPr>
            <a:lvl4pPr>
              <a:defRPr>
                <a:solidFill>
                  <a:schemeClr val="accent1"/>
                </a:solidFill>
                <a:latin typeface="+mj-lt"/>
              </a:defRPr>
            </a:lvl4pPr>
            <a:lvl5pPr>
              <a:defRPr>
                <a:solidFill>
                  <a:schemeClr val="accent1"/>
                </a:solidFill>
                <a:latin typeface="+mj-lt"/>
              </a:defRPr>
            </a:lvl5pPr>
          </a:lstStyle>
          <a:p>
            <a:pPr lvl="0"/>
            <a:r>
              <a:rPr lang="en-US" dirty="0"/>
              <a:t>Click to edit Master text styles</a:t>
            </a:r>
            <a:endParaRPr lang="en-US" dirty="0"/>
          </a:p>
          <a:p>
            <a:pPr lvl="1"/>
            <a:r>
              <a:rPr lang="en-US" dirty="0"/>
              <a:t>Second level</a:t>
            </a:r>
            <a:endParaRPr lang="en-US" dirty="0"/>
          </a:p>
        </p:txBody>
      </p:sp>
      <p:sp>
        <p:nvSpPr>
          <p:cNvPr id="12" name="Text Placeholder 6"/>
          <p:cNvSpPr>
            <a:spLocks noGrp="1"/>
          </p:cNvSpPr>
          <p:nvPr>
            <p:ph type="body" sz="quarter" idx="14"/>
          </p:nvPr>
        </p:nvSpPr>
        <p:spPr>
          <a:xfrm>
            <a:off x="432197" y="2298453"/>
            <a:ext cx="4901807" cy="445615"/>
          </a:xfrm>
        </p:spPr>
        <p:txBody>
          <a:bodyPr anchor="b">
            <a:normAutofit/>
          </a:bodyPr>
          <a:lstStyle>
            <a:lvl1pPr marL="0" indent="0">
              <a:buNone/>
              <a:defRPr sz="1700" b="0" i="0" spc="250">
                <a:solidFill>
                  <a:srgbClr val="FFFFFF"/>
                </a:solidFill>
                <a:latin typeface="Sofia Pro Semi Bold"/>
                <a:cs typeface="Sofia Pro Semi Bold"/>
              </a:defRPr>
            </a:lvl1pPr>
          </a:lstStyle>
          <a:p>
            <a:pPr lvl="0"/>
            <a:r>
              <a:rPr lang="en-US"/>
              <a:t>Click to edit Master text styles</a:t>
            </a:r>
            <a:endParaRPr lang="en-US"/>
          </a:p>
        </p:txBody>
      </p:sp>
      <p:sp>
        <p:nvSpPr>
          <p:cNvPr id="14" name="Content Placeholder 2"/>
          <p:cNvSpPr>
            <a:spLocks noGrp="1"/>
          </p:cNvSpPr>
          <p:nvPr>
            <p:ph idx="15"/>
          </p:nvPr>
        </p:nvSpPr>
        <p:spPr>
          <a:xfrm>
            <a:off x="5715000" y="2867307"/>
            <a:ext cx="4889500" cy="3277642"/>
          </a:xfrm>
          <a:prstGeom prst="rect">
            <a:avLst/>
          </a:prstGeom>
        </p:spPr>
        <p:txBody>
          <a:bodyPr>
            <a:normAutofit/>
          </a:bodyPr>
          <a:lstStyle>
            <a:lvl1pPr marL="0" indent="0">
              <a:spcBef>
                <a:spcPts val="0"/>
              </a:spcBef>
              <a:spcAft>
                <a:spcPts val="1665"/>
              </a:spcAft>
              <a:buNone/>
              <a:defRPr sz="1500">
                <a:solidFill>
                  <a:schemeClr val="accent1"/>
                </a:solidFill>
                <a:latin typeface="Sofia Pro Semi Bold"/>
                <a:cs typeface="Sofia Pro Semi Bold"/>
              </a:defRPr>
            </a:lvl1pPr>
            <a:lvl2pPr marL="0" indent="0">
              <a:spcBef>
                <a:spcPts val="0"/>
              </a:spcBef>
              <a:spcAft>
                <a:spcPts val="1665"/>
              </a:spcAft>
              <a:buNone/>
              <a:defRPr sz="1500">
                <a:solidFill>
                  <a:schemeClr val="accent1"/>
                </a:solidFill>
                <a:latin typeface="+mj-lt"/>
              </a:defRPr>
            </a:lvl2pPr>
            <a:lvl3pPr>
              <a:defRPr>
                <a:solidFill>
                  <a:schemeClr val="accent1"/>
                </a:solidFill>
                <a:latin typeface="+mj-lt"/>
              </a:defRPr>
            </a:lvl3pPr>
            <a:lvl4pPr>
              <a:defRPr>
                <a:solidFill>
                  <a:schemeClr val="accent1"/>
                </a:solidFill>
                <a:latin typeface="+mj-lt"/>
              </a:defRPr>
            </a:lvl4pPr>
            <a:lvl5pPr>
              <a:defRPr>
                <a:solidFill>
                  <a:schemeClr val="accent1"/>
                </a:solidFill>
                <a:latin typeface="+mj-lt"/>
              </a:defRPr>
            </a:lvl5pPr>
          </a:lstStyle>
          <a:p>
            <a:pPr lvl="0"/>
            <a:r>
              <a:rPr lang="en-US" dirty="0"/>
              <a:t>Click to edit Master text styles</a:t>
            </a:r>
            <a:endParaRPr lang="en-US" dirty="0"/>
          </a:p>
          <a:p>
            <a:pPr lvl="1"/>
            <a:r>
              <a:rPr lang="en-US" dirty="0"/>
              <a:t>Second level</a:t>
            </a:r>
            <a:endParaRPr lang="en-US" dirty="0"/>
          </a:p>
        </p:txBody>
      </p:sp>
      <p:sp>
        <p:nvSpPr>
          <p:cNvPr id="15" name="Text Placeholder 6"/>
          <p:cNvSpPr>
            <a:spLocks noGrp="1"/>
          </p:cNvSpPr>
          <p:nvPr>
            <p:ph type="body" sz="quarter" idx="16"/>
          </p:nvPr>
        </p:nvSpPr>
        <p:spPr>
          <a:xfrm>
            <a:off x="5702693" y="2298453"/>
            <a:ext cx="4901807" cy="445615"/>
          </a:xfrm>
        </p:spPr>
        <p:txBody>
          <a:bodyPr anchor="b">
            <a:normAutofit/>
          </a:bodyPr>
          <a:lstStyle>
            <a:lvl1pPr marL="0" indent="0">
              <a:buNone/>
              <a:defRPr sz="1700" b="0" i="0" spc="250">
                <a:solidFill>
                  <a:srgbClr val="FFFFFF"/>
                </a:solidFill>
                <a:latin typeface="Sofia Pro Semi Bold"/>
                <a:cs typeface="Sofia Pro Semi Bold"/>
              </a:defRPr>
            </a:lvl1pPr>
          </a:lstStyle>
          <a:p>
            <a:pPr lvl="0"/>
            <a:r>
              <a:rPr lang="en-US"/>
              <a:t>Click to edit Master text styles</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attern statement">
    <p:spTree>
      <p:nvGrpSpPr>
        <p:cNvPr id="1" name=""/>
        <p:cNvGrpSpPr/>
        <p:nvPr/>
      </p:nvGrpSpPr>
      <p:grpSpPr>
        <a:xfrm>
          <a:off x="0" y="0"/>
          <a:ext cx="0" cy="0"/>
          <a:chOff x="0" y="0"/>
          <a:chExt cx="0" cy="0"/>
        </a:xfrm>
      </p:grpSpPr>
      <p:pic>
        <p:nvPicPr>
          <p:cNvPr id="3" name="TLC_compasspattern_whiteKO.png" descr="/Users/dgalvin/Desktop/for PPT/TLC_compasspattern_whiteKO.png"/>
          <p:cNvPicPr>
            <a:picLocks noChangeAspect="1"/>
          </p:cNvPicPr>
          <p:nvPr userDrawn="1"/>
        </p:nvPicPr>
        <p:blipFill>
          <a:blip r:embed="rId2" r:link="rId3" cstate="email"/>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04800">
                <a:solidFill>
                  <a:srgbClr val="000000"/>
                </a:solidFill>
                <a:miter lim="800000"/>
                <a:headEnd/>
                <a:tailEnd/>
              </a14:hiddenLine>
            </a:ext>
          </a:extLst>
        </p:spPr>
      </p:pic>
      <p:sp>
        <p:nvSpPr>
          <p:cNvPr id="2" name="Title 1"/>
          <p:cNvSpPr>
            <a:spLocks noGrp="1"/>
          </p:cNvSpPr>
          <p:nvPr>
            <p:ph type="title"/>
          </p:nvPr>
        </p:nvSpPr>
        <p:spPr>
          <a:xfrm>
            <a:off x="492151" y="1003549"/>
            <a:ext cx="11185235" cy="4704930"/>
          </a:xfrm>
        </p:spPr>
        <p:txBody>
          <a:bodyPr anchor="ctr"/>
          <a:lstStyle>
            <a:lvl1pPr algn="ctr">
              <a:lnSpc>
                <a:spcPct val="125000"/>
              </a:lnSpc>
              <a:spcBef>
                <a:spcPts val="2000"/>
              </a:spcBef>
              <a:defRPr spc="0"/>
            </a:lvl1pPr>
          </a:lstStyle>
          <a:p>
            <a:r>
              <a:rPr lang="en-US" dirty="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AF932794-261B-48E4-9905-1D843110630E}" type="slidenum">
              <a:rPr lang="en-US"/>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with image - large titl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6921500" y="0"/>
            <a:ext cx="5270500" cy="6858000"/>
          </a:xfrm>
          <a:prstGeom prst="rect">
            <a:avLst/>
          </a:prstGeom>
          <a:solidFill>
            <a:schemeClr val="accent1"/>
          </a:solidFill>
        </p:spPr>
        <p:txBody>
          <a:bodyPr rtlCol="0">
            <a:noAutofit/>
          </a:bodyPr>
          <a:lstStyle>
            <a:lvl1pPr>
              <a:defRPr sz="1700"/>
            </a:lvl1pPr>
          </a:lstStyle>
          <a:p>
            <a:pPr lvl="0"/>
            <a:r>
              <a:rPr lang="en-US" noProof="0"/>
              <a:t>Click icon to add picture</a:t>
            </a:r>
            <a:endParaRPr lang="en-US" noProof="0" dirty="0"/>
          </a:p>
        </p:txBody>
      </p:sp>
      <p:sp>
        <p:nvSpPr>
          <p:cNvPr id="2" name="Title 1"/>
          <p:cNvSpPr>
            <a:spLocks noGrp="1"/>
          </p:cNvSpPr>
          <p:nvPr>
            <p:ph type="ctrTitle"/>
          </p:nvPr>
        </p:nvSpPr>
        <p:spPr>
          <a:xfrm>
            <a:off x="482186" y="2095503"/>
            <a:ext cx="5623074" cy="1470025"/>
          </a:xfrm>
        </p:spPr>
        <p:txBody>
          <a:bodyPr anchor="b"/>
          <a:lstStyle>
            <a:lvl1pPr>
              <a:lnSpc>
                <a:spcPct val="90000"/>
              </a:lnSpc>
              <a:defRPr sz="3300" spc="250">
                <a:solidFill>
                  <a:srgbClr val="FFFFFF"/>
                </a:solidFill>
              </a:defRPr>
            </a:lvl1pPr>
          </a:lstStyle>
          <a:p>
            <a:r>
              <a:rPr lang="en-US"/>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8ED3DD2C-1C25-41CA-A700-FD5DECAFAF6F}" type="slidenum">
              <a:rPr lang="zh-CN" altLang="en-US"/>
            </a:fld>
            <a:endParaRPr lang="zh-CN" altLang="en-US" sz="180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with image small text">
    <p:spTree>
      <p:nvGrpSpPr>
        <p:cNvPr id="1" name=""/>
        <p:cNvGrpSpPr/>
        <p:nvPr/>
      </p:nvGrpSpPr>
      <p:grpSpPr>
        <a:xfrm>
          <a:off x="0" y="0"/>
          <a:ext cx="0" cy="0"/>
          <a:chOff x="0" y="0"/>
          <a:chExt cx="0" cy="0"/>
        </a:xfrm>
      </p:grpSpPr>
      <p:sp>
        <p:nvSpPr>
          <p:cNvPr id="4" name="Content Placeholder 2"/>
          <p:cNvSpPr>
            <a:spLocks noGrp="1"/>
          </p:cNvSpPr>
          <p:nvPr>
            <p:ph idx="1"/>
          </p:nvPr>
        </p:nvSpPr>
        <p:spPr>
          <a:xfrm>
            <a:off x="492126" y="1587502"/>
            <a:ext cx="5857874" cy="3980617"/>
          </a:xfrm>
          <a:prstGeom prst="rect">
            <a:avLst/>
          </a:prstGeom>
        </p:spPr>
        <p:txBody>
          <a:bodyPr anchor="ctr">
            <a:normAutofit/>
          </a:bodyPr>
          <a:lstStyle>
            <a:lvl1pPr marL="0" indent="0">
              <a:buNone/>
              <a:defRPr sz="2000" b="0" i="0" spc="250">
                <a:solidFill>
                  <a:srgbClr val="FFFFFF"/>
                </a:solidFill>
                <a:latin typeface="Sofia Pro Regular"/>
                <a:cs typeface="Sofia Pro Regular"/>
              </a:defRPr>
            </a:lvl1pPr>
          </a:lstStyle>
          <a:p>
            <a:pPr lvl="0"/>
            <a:r>
              <a:rPr lang="en-US"/>
              <a:t>Click to edit Master text styles</a:t>
            </a:r>
            <a:endParaRPr lang="en-US"/>
          </a:p>
        </p:txBody>
      </p:sp>
      <p:sp>
        <p:nvSpPr>
          <p:cNvPr id="6" name="Picture Placeholder 5"/>
          <p:cNvSpPr>
            <a:spLocks noGrp="1"/>
          </p:cNvSpPr>
          <p:nvPr>
            <p:ph type="pic" sz="quarter" idx="10"/>
          </p:nvPr>
        </p:nvSpPr>
        <p:spPr>
          <a:xfrm>
            <a:off x="6921500" y="0"/>
            <a:ext cx="5270500" cy="6858000"/>
          </a:xfrm>
          <a:prstGeom prst="rect">
            <a:avLst/>
          </a:prstGeom>
          <a:solidFill>
            <a:schemeClr val="accent1"/>
          </a:solidFill>
        </p:spPr>
        <p:txBody>
          <a:bodyPr rtlCol="0">
            <a:noAutofit/>
          </a:bodyPr>
          <a:lstStyle/>
          <a:p>
            <a:pPr lvl="0"/>
            <a:endParaRPr lang="en-US" noProof="0"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1/4 text column">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6100863" y="0"/>
            <a:ext cx="6091137" cy="6858000"/>
          </a:xfrm>
          <a:prstGeom prst="rect">
            <a:avLst/>
          </a:prstGeom>
          <a:solidFill>
            <a:schemeClr val="accent1"/>
          </a:solidFill>
        </p:spPr>
        <p:txBody>
          <a:bodyPr rtlCol="0">
            <a:noAutofit/>
          </a:bodyPr>
          <a:lstStyle/>
          <a:p>
            <a:pPr lvl="0"/>
            <a:endParaRPr lang="en-US" noProof="0" dirty="0"/>
          </a:p>
        </p:txBody>
      </p:sp>
      <p:sp>
        <p:nvSpPr>
          <p:cNvPr id="2" name="Title 1"/>
          <p:cNvSpPr>
            <a:spLocks noGrp="1"/>
          </p:cNvSpPr>
          <p:nvPr>
            <p:ph type="title"/>
          </p:nvPr>
        </p:nvSpPr>
        <p:spPr>
          <a:xfrm>
            <a:off x="492126" y="1003549"/>
            <a:ext cx="4768313" cy="837953"/>
          </a:xfrm>
        </p:spPr>
        <p:txBody>
          <a:bodyPr/>
          <a:lstStyle>
            <a:lvl1pPr>
              <a:defRPr spc="250"/>
            </a:lvl1pPr>
          </a:lstStyle>
          <a:p>
            <a:r>
              <a:rPr lang="en-US" dirty="0"/>
              <a:t>Click to edit Master title style</a:t>
            </a:r>
            <a:endParaRPr lang="en-US" dirty="0"/>
          </a:p>
        </p:txBody>
      </p:sp>
      <p:sp>
        <p:nvSpPr>
          <p:cNvPr id="11" name="Content Placeholder 2"/>
          <p:cNvSpPr>
            <a:spLocks noGrp="1"/>
          </p:cNvSpPr>
          <p:nvPr>
            <p:ph idx="1"/>
          </p:nvPr>
        </p:nvSpPr>
        <p:spPr>
          <a:xfrm>
            <a:off x="419914" y="2325960"/>
            <a:ext cx="4809398" cy="3749146"/>
          </a:xfrm>
          <a:prstGeom prst="rect">
            <a:avLst/>
          </a:prstGeom>
        </p:spPr>
        <p:txBody>
          <a:bodyPr/>
          <a:lstStyle>
            <a:lvl1pPr marL="0" indent="0">
              <a:buNone/>
              <a:defRPr sz="2000">
                <a:latin typeface="Sofia Pro Semi Bold"/>
                <a:cs typeface="Sofia Pro Semi Bold"/>
              </a:defRPr>
            </a:lvl1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2" name="Text Placeholder 6"/>
          <p:cNvSpPr>
            <a:spLocks noGrp="1"/>
          </p:cNvSpPr>
          <p:nvPr>
            <p:ph type="body" sz="quarter" idx="13"/>
          </p:nvPr>
        </p:nvSpPr>
        <p:spPr>
          <a:xfrm>
            <a:off x="432219" y="1714503"/>
            <a:ext cx="3039011" cy="445615"/>
          </a:xfrm>
        </p:spPr>
        <p:txBody>
          <a:bodyPr anchor="b">
            <a:normAutofit/>
          </a:bodyPr>
          <a:lstStyle>
            <a:lvl1pPr marL="0" indent="0">
              <a:buNone/>
              <a:defRPr sz="1700" b="0" i="0" spc="250">
                <a:latin typeface="Sofia Pro Semi Bold"/>
                <a:cs typeface="Sofia Pro Semi Bold"/>
              </a:defRPr>
            </a:lvl1pPr>
          </a:lstStyle>
          <a:p>
            <a:pPr lvl="0"/>
            <a:r>
              <a:rPr lang="en-US"/>
              <a:t>Click to edit Master text styles</a:t>
            </a:r>
            <a:endParaRPr lang="en-US"/>
          </a:p>
        </p:txBody>
      </p:sp>
      <p:sp>
        <p:nvSpPr>
          <p:cNvPr id="6" name="Content Placeholder 2"/>
          <p:cNvSpPr>
            <a:spLocks noGrp="1"/>
          </p:cNvSpPr>
          <p:nvPr>
            <p:ph idx="15"/>
          </p:nvPr>
        </p:nvSpPr>
        <p:spPr>
          <a:xfrm>
            <a:off x="493448" y="9074"/>
            <a:ext cx="5179000" cy="403102"/>
          </a:xfrm>
        </p:spPr>
        <p:txBody>
          <a:bodyPr lIns="0"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8" name="Slide Number Placeholder 12"/>
          <p:cNvSpPr>
            <a:spLocks noGrp="1"/>
          </p:cNvSpPr>
          <p:nvPr>
            <p:ph type="sldNum" sz="quarter" idx="16"/>
          </p:nvPr>
        </p:nvSpPr>
        <p:spPr/>
        <p:txBody>
          <a:bodyPr/>
          <a:lstStyle>
            <a:lvl1pPr defTabSz="913130">
              <a:defRPr/>
            </a:lvl1pPr>
          </a:lstStyle>
          <a:p>
            <a:pPr>
              <a:defRPr/>
            </a:pPr>
            <a:fld id="{1242DF55-C510-4644-9528-86BD69D908AC}" type="slidenum">
              <a:rPr lang="en-US"/>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Break with image small tex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27890" y="5651559"/>
            <a:ext cx="4217576" cy="706438"/>
          </a:xfrm>
        </p:spPr>
        <p:txBody>
          <a:bodyPr anchor="b"/>
          <a:lstStyle>
            <a:lvl1pPr marL="0" indent="0">
              <a:buNone/>
              <a:defRPr sz="1200" cap="all" spc="250">
                <a:latin typeface="Sofia Pro Semi Bold"/>
                <a:cs typeface="Sofia Pro Semi Bold"/>
              </a:defRPr>
            </a:lvl1pPr>
            <a:lvl2pPr marL="156210" indent="0">
              <a:buNone/>
              <a:defRPr cap="all">
                <a:latin typeface="+mj-lt"/>
              </a:defRPr>
            </a:lvl2pPr>
            <a:lvl3pPr marL="334645" indent="0">
              <a:buNone/>
              <a:defRPr cap="all">
                <a:latin typeface="+mj-lt"/>
              </a:defRPr>
            </a:lvl3pPr>
            <a:lvl4pPr marL="476885" indent="0">
              <a:buNone/>
              <a:defRPr cap="all">
                <a:latin typeface="+mj-lt"/>
              </a:defRPr>
            </a:lvl4pPr>
            <a:lvl5pPr marL="680720" indent="0">
              <a:buFont typeface="Arial" panose="020B0604020202020204"/>
              <a:buNone/>
              <a:defRPr cap="all">
                <a:latin typeface="+mj-lt"/>
              </a:defRPr>
            </a:lvl5pPr>
          </a:lstStyle>
          <a:p>
            <a:pPr lvl="0"/>
            <a:r>
              <a:rPr lang="en-US" dirty="0"/>
              <a:t>Click to edit Master text styles</a:t>
            </a:r>
            <a:endParaRPr lang="en-US" dirty="0"/>
          </a:p>
        </p:txBody>
      </p:sp>
      <p:sp>
        <p:nvSpPr>
          <p:cNvPr id="4" name="Content Placeholder 2"/>
          <p:cNvSpPr>
            <a:spLocks noGrp="1"/>
          </p:cNvSpPr>
          <p:nvPr>
            <p:ph idx="1"/>
          </p:nvPr>
        </p:nvSpPr>
        <p:spPr>
          <a:xfrm>
            <a:off x="492129" y="1587500"/>
            <a:ext cx="4434313" cy="2823723"/>
          </a:xfrm>
          <a:prstGeom prst="rect">
            <a:avLst/>
          </a:prstGeom>
        </p:spPr>
        <p:txBody>
          <a:bodyPr lIns="0" tIns="54362" rIns="0" bIns="54362" rtlCol="0" anchor="ctr">
            <a:normAutofit/>
          </a:bodyPr>
          <a:lstStyle>
            <a:lvl1pPr marL="0" indent="0">
              <a:defRPr lang="en-US" sz="3300" spc="250" dirty="0" smtClean="0">
                <a:solidFill>
                  <a:srgbClr val="FFFFFF"/>
                </a:solidFill>
                <a:latin typeface="+mj-lt"/>
                <a:ea typeface="+mj-ea"/>
                <a:cs typeface="+mj-cs"/>
              </a:defRPr>
            </a:lvl1pPr>
          </a:lstStyle>
          <a:p>
            <a:pPr lvl="0"/>
            <a:r>
              <a:rPr lang="en-US"/>
              <a:t>Click to edit Master text styles</a:t>
            </a:r>
            <a:endParaRPr lang="en-US"/>
          </a:p>
        </p:txBody>
      </p:sp>
      <p:sp>
        <p:nvSpPr>
          <p:cNvPr id="6" name="Picture Placeholder 5"/>
          <p:cNvSpPr>
            <a:spLocks noGrp="1"/>
          </p:cNvSpPr>
          <p:nvPr>
            <p:ph type="pic" sz="quarter" idx="10"/>
          </p:nvPr>
        </p:nvSpPr>
        <p:spPr>
          <a:xfrm>
            <a:off x="5001948" y="0"/>
            <a:ext cx="7190052" cy="6858000"/>
          </a:xfrm>
          <a:prstGeom prst="rect">
            <a:avLst/>
          </a:prstGeom>
          <a:solidFill>
            <a:schemeClr val="accent1"/>
          </a:solidFill>
        </p:spPr>
        <p:txBody>
          <a:bodyPr rtlCol="0">
            <a:noAutofit/>
          </a:bodyPr>
          <a:lstStyle/>
          <a:p>
            <a:pPr lvl="0"/>
            <a:endParaRPr lang="en-US" noProof="0"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bleed image with Titl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prstGeom prst="rect">
            <a:avLst/>
          </a:prstGeom>
          <a:solidFill>
            <a:schemeClr val="accent1"/>
          </a:solidFill>
        </p:spPr>
        <p:txBody>
          <a:bodyPr rtlCol="0">
            <a:noAutofit/>
          </a:bodyPr>
          <a:lstStyle/>
          <a:p>
            <a:pPr lvl="0"/>
            <a:endParaRPr lang="en-US" noProof="0" dirty="0"/>
          </a:p>
        </p:txBody>
      </p:sp>
      <p:sp>
        <p:nvSpPr>
          <p:cNvPr id="2" name="Title 1"/>
          <p:cNvSpPr>
            <a:spLocks noGrp="1"/>
          </p:cNvSpPr>
          <p:nvPr>
            <p:ph type="ctrTitle"/>
          </p:nvPr>
        </p:nvSpPr>
        <p:spPr>
          <a:xfrm>
            <a:off x="482189" y="4632958"/>
            <a:ext cx="8026813" cy="1470025"/>
          </a:xfrm>
        </p:spPr>
        <p:txBody>
          <a:bodyPr anchor="b"/>
          <a:lstStyle>
            <a:lvl1pPr>
              <a:lnSpc>
                <a:spcPct val="90000"/>
              </a:lnSpc>
              <a:defRPr sz="3000" spc="250">
                <a:solidFill>
                  <a:srgbClr val="FFFFFF"/>
                </a:solidFill>
              </a:defRPr>
            </a:lvl1pPr>
          </a:lstStyle>
          <a:p>
            <a:r>
              <a:rPr lang="en-US"/>
              <a:t>Click to edit Master title style</a:t>
            </a:r>
            <a:endParaRPr lang="en-US" dirty="0"/>
          </a:p>
        </p:txBody>
      </p:sp>
      <p:sp>
        <p:nvSpPr>
          <p:cNvPr id="4" name="Text Placeholder 4"/>
          <p:cNvSpPr>
            <a:spLocks noGrp="1"/>
          </p:cNvSpPr>
          <p:nvPr>
            <p:ph type="body" sz="quarter" idx="11"/>
          </p:nvPr>
        </p:nvSpPr>
        <p:spPr>
          <a:xfrm>
            <a:off x="430448" y="6199200"/>
            <a:ext cx="6402642" cy="645002"/>
          </a:xfrm>
          <a:prstGeom prst="rect">
            <a:avLst/>
          </a:prstGeom>
        </p:spPr>
        <p:txBody>
          <a:bodyPr>
            <a:normAutofit/>
          </a:bodyPr>
          <a:lstStyle>
            <a:lvl1pPr marL="0" indent="0" algn="l" defTabSz="1087120" rtl="0" eaLnBrk="1" latinLnBrk="0" hangingPunct="1">
              <a:lnSpc>
                <a:spcPct val="100000"/>
              </a:lnSpc>
              <a:spcBef>
                <a:spcPts val="0"/>
              </a:spcBef>
              <a:buNone/>
              <a:defRPr lang="en-US" sz="1000" b="0" i="0" kern="1200" spc="250" baseline="0" dirty="0" smtClean="0">
                <a:solidFill>
                  <a:srgbClr val="FFFFFF"/>
                </a:solidFill>
                <a:latin typeface="Sofia Pro Semi Bold"/>
                <a:ea typeface="+mn-ea"/>
                <a:cs typeface="Sofia Pro Semi Bold"/>
              </a:defRPr>
            </a:lvl1pPr>
          </a:lstStyle>
          <a:p>
            <a:pPr lvl="0"/>
            <a:r>
              <a:rPr lang="en-US"/>
              <a:t>Click to edit Master text styles</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with text overlay">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prstGeom prst="rect">
            <a:avLst/>
          </a:prstGeom>
          <a:solidFill>
            <a:srgbClr val="BFBEBB"/>
          </a:solidFill>
        </p:spPr>
        <p:txBody>
          <a:bodyPr rtlCol="0">
            <a:noAutofit/>
          </a:bodyPr>
          <a:lstStyle/>
          <a:p>
            <a:pPr lvl="0"/>
            <a:endParaRPr lang="en-US" noProof="0" dirty="0"/>
          </a:p>
        </p:txBody>
      </p:sp>
      <p:sp>
        <p:nvSpPr>
          <p:cNvPr id="8" name="Title 1"/>
          <p:cNvSpPr>
            <a:spLocks noGrp="1"/>
          </p:cNvSpPr>
          <p:nvPr>
            <p:ph type="title"/>
          </p:nvPr>
        </p:nvSpPr>
        <p:spPr>
          <a:xfrm>
            <a:off x="511751" y="3556000"/>
            <a:ext cx="6473250" cy="583953"/>
          </a:xfrm>
        </p:spPr>
        <p:txBody>
          <a:bodyPr/>
          <a:lstStyle>
            <a:lvl1pPr>
              <a:defRPr sz="2000" spc="250">
                <a:solidFill>
                  <a:schemeClr val="tx1"/>
                </a:solidFill>
                <a:latin typeface="Sofia Pro Black"/>
                <a:cs typeface="Sofia Pro Black"/>
              </a:defRPr>
            </a:lvl1pPr>
          </a:lstStyle>
          <a:p>
            <a:r>
              <a:rPr lang="en-US"/>
              <a:t>Click to edit Master title style</a:t>
            </a:r>
            <a:endParaRPr lang="en-US" dirty="0"/>
          </a:p>
        </p:txBody>
      </p:sp>
      <p:sp>
        <p:nvSpPr>
          <p:cNvPr id="9" name="Content Placeholder 2"/>
          <p:cNvSpPr>
            <a:spLocks noGrp="1"/>
          </p:cNvSpPr>
          <p:nvPr>
            <p:ph idx="1"/>
          </p:nvPr>
        </p:nvSpPr>
        <p:spPr>
          <a:xfrm>
            <a:off x="492127" y="4381501"/>
            <a:ext cx="6429375" cy="1973792"/>
          </a:xfrm>
          <a:prstGeom prst="rect">
            <a:avLst/>
          </a:prstGeom>
        </p:spPr>
        <p:txBody>
          <a:bodyPr lIns="0">
            <a:normAutofit/>
          </a:bodyPr>
          <a:lstStyle>
            <a:lvl1pPr marL="0" indent="0">
              <a:buNone/>
              <a:defRPr sz="2000" b="0" i="0" spc="250">
                <a:solidFill>
                  <a:srgbClr val="FFFFFF"/>
                </a:solidFill>
                <a:latin typeface="Sofia Pro Regular"/>
                <a:cs typeface="Sofia Pro Regular"/>
              </a:defRPr>
            </a:lvl1pPr>
          </a:lstStyle>
          <a:p>
            <a:pPr lvl="0"/>
            <a:r>
              <a:rPr lang="en-US"/>
              <a:t>Click to edit Master text styles</a:t>
            </a:r>
            <a:endParaRPr lang="en-US"/>
          </a:p>
        </p:txBody>
      </p:sp>
      <p:sp>
        <p:nvSpPr>
          <p:cNvPr id="6" name="Content Placeholder 2"/>
          <p:cNvSpPr>
            <a:spLocks noGrp="1"/>
          </p:cNvSpPr>
          <p:nvPr>
            <p:ph idx="15"/>
          </p:nvPr>
        </p:nvSpPr>
        <p:spPr>
          <a:xfrm>
            <a:off x="493448" y="9074"/>
            <a:ext cx="5179000" cy="403102"/>
          </a:xfrm>
        </p:spPr>
        <p:txBody>
          <a:bodyPr lIns="0" anchor="b">
            <a:normAutofit/>
          </a:bodyPr>
          <a:lstStyle>
            <a:lvl1pPr marL="0" indent="0">
              <a:buFont typeface="Arial" panose="020B0604020202020204"/>
              <a:buNone/>
              <a:defRPr sz="1200" spc="250">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endParaRPr lang="en-US"/>
          </a:p>
        </p:txBody>
      </p:sp>
      <p:sp>
        <p:nvSpPr>
          <p:cNvPr id="10" name="Slide Number Placeholder 1"/>
          <p:cNvSpPr>
            <a:spLocks noGrp="1"/>
          </p:cNvSpPr>
          <p:nvPr>
            <p:ph type="sldNum" sz="quarter" idx="16"/>
          </p:nvPr>
        </p:nvSpPr>
        <p:spPr/>
        <p:txBody>
          <a:bodyPr/>
          <a:lstStyle>
            <a:lvl1pPr defTabSz="913130">
              <a:defRPr/>
            </a:lvl1pPr>
          </a:lstStyle>
          <a:p>
            <a:pPr>
              <a:defRPr/>
            </a:pPr>
            <a:fld id="{D00C1961-217F-4A2E-9881-BABCE38D99E5}" type="slidenum">
              <a:rPr lang="en-US"/>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Bleed Property slide">
    <p:spTree>
      <p:nvGrpSpPr>
        <p:cNvPr id="1" name=""/>
        <p:cNvGrpSpPr/>
        <p:nvPr/>
      </p:nvGrpSpPr>
      <p:grpSpPr>
        <a:xfrm>
          <a:off x="0" y="0"/>
          <a:ext cx="0" cy="0"/>
          <a:chOff x="0" y="0"/>
          <a:chExt cx="0" cy="0"/>
        </a:xfrm>
      </p:grpSpPr>
      <p:sp>
        <p:nvSpPr>
          <p:cNvPr id="6" name="Text Placeholder 4"/>
          <p:cNvSpPr>
            <a:spLocks noGrp="1"/>
          </p:cNvSpPr>
          <p:nvPr>
            <p:ph type="body" sz="quarter" idx="11"/>
          </p:nvPr>
        </p:nvSpPr>
        <p:spPr>
          <a:xfrm>
            <a:off x="430448" y="6199200"/>
            <a:ext cx="6402642" cy="645002"/>
          </a:xfrm>
          <a:prstGeom prst="rect">
            <a:avLst/>
          </a:prstGeom>
        </p:spPr>
        <p:txBody>
          <a:bodyPr>
            <a:normAutofit/>
          </a:bodyPr>
          <a:lstStyle>
            <a:lvl1pPr marL="0" indent="0" algn="l" defTabSz="1087120" rtl="0" eaLnBrk="1" latinLnBrk="0" hangingPunct="1">
              <a:lnSpc>
                <a:spcPct val="100000"/>
              </a:lnSpc>
              <a:spcBef>
                <a:spcPts val="0"/>
              </a:spcBef>
              <a:buNone/>
              <a:defRPr lang="en-US" sz="1000" b="0" i="0" kern="1200" spc="250" baseline="0" dirty="0" smtClean="0">
                <a:solidFill>
                  <a:srgbClr val="FFFFFF"/>
                </a:solidFill>
                <a:latin typeface="Sofia Pro Semi Bold"/>
                <a:ea typeface="+mn-ea"/>
                <a:cs typeface="Sofia Pro Semi Bold"/>
              </a:defRPr>
            </a:lvl1pPr>
          </a:lstStyle>
          <a:p>
            <a:pPr lvl="0"/>
            <a:r>
              <a:rPr lang="en-US"/>
              <a:t>Click to edit Master text styles</a:t>
            </a:r>
            <a:endParaRPr lang="en-US"/>
          </a:p>
        </p:txBody>
      </p:sp>
      <p:sp>
        <p:nvSpPr>
          <p:cNvPr id="4" name="Picture Placeholder 6"/>
          <p:cNvSpPr>
            <a:spLocks noGrp="1"/>
          </p:cNvSpPr>
          <p:nvPr>
            <p:ph type="pic" sz="quarter" idx="10"/>
          </p:nvPr>
        </p:nvSpPr>
        <p:spPr>
          <a:xfrm>
            <a:off x="0" y="717024"/>
            <a:ext cx="12192000" cy="5439833"/>
          </a:xfrm>
          <a:prstGeom prst="rect">
            <a:avLst/>
          </a:prstGeom>
          <a:solidFill>
            <a:srgbClr val="BFBEBB"/>
          </a:solidFill>
        </p:spPr>
        <p:txBody>
          <a:bodyPr rtlCol="0">
            <a:noAutofit/>
          </a:bodyPr>
          <a:lstStyle/>
          <a:p>
            <a:pPr lvl="0"/>
            <a:endParaRPr lang="en-US" noProof="0" dirty="0"/>
          </a:p>
        </p:txBody>
      </p:sp>
      <p:sp>
        <p:nvSpPr>
          <p:cNvPr id="5" name="Content Placeholder 2"/>
          <p:cNvSpPr>
            <a:spLocks noGrp="1"/>
          </p:cNvSpPr>
          <p:nvPr>
            <p:ph idx="15"/>
          </p:nvPr>
        </p:nvSpPr>
        <p:spPr>
          <a:xfrm>
            <a:off x="493448" y="9074"/>
            <a:ext cx="5179000" cy="403102"/>
          </a:xfrm>
        </p:spPr>
        <p:txBody>
          <a:bodyPr lIns="0"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7" name="Slide Number Placeholder 1"/>
          <p:cNvSpPr>
            <a:spLocks noGrp="1"/>
          </p:cNvSpPr>
          <p:nvPr>
            <p:ph type="sldNum" sz="quarter" idx="16"/>
          </p:nvPr>
        </p:nvSpPr>
        <p:spPr/>
        <p:txBody>
          <a:bodyPr/>
          <a:lstStyle>
            <a:lvl1pPr defTabSz="913130">
              <a:defRPr/>
            </a:lvl1pPr>
          </a:lstStyle>
          <a:p>
            <a:pPr>
              <a:defRPr/>
            </a:pPr>
            <a:fld id="{515F1977-87F4-4C83-838E-C4288D9F4AA7}" type="slidenum">
              <a:rPr lang="en-US"/>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 text column">
    <p:spTree>
      <p:nvGrpSpPr>
        <p:cNvPr id="1" name=""/>
        <p:cNvGrpSpPr/>
        <p:nvPr/>
      </p:nvGrpSpPr>
      <p:grpSpPr>
        <a:xfrm>
          <a:off x="0" y="0"/>
          <a:ext cx="0" cy="0"/>
          <a:chOff x="0" y="0"/>
          <a:chExt cx="0" cy="0"/>
        </a:xfrm>
      </p:grpSpPr>
      <p:sp>
        <p:nvSpPr>
          <p:cNvPr id="2" name="Title 1"/>
          <p:cNvSpPr>
            <a:spLocks noGrp="1"/>
          </p:cNvSpPr>
          <p:nvPr>
            <p:ph type="title"/>
          </p:nvPr>
        </p:nvSpPr>
        <p:spPr>
          <a:xfrm>
            <a:off x="492126" y="1003549"/>
            <a:ext cx="2972594" cy="837953"/>
          </a:xfrm>
        </p:spPr>
        <p:txBody>
          <a:bodyPr/>
          <a:lstStyle>
            <a:lvl1pPr>
              <a:defRPr spc="250"/>
            </a:lvl1pPr>
          </a:lstStyle>
          <a:p>
            <a:r>
              <a:rPr lang="en-US"/>
              <a:t>Click to edit Master title style</a:t>
            </a:r>
            <a:endParaRPr lang="en-US"/>
          </a:p>
        </p:txBody>
      </p:sp>
      <p:sp>
        <p:nvSpPr>
          <p:cNvPr id="11" name="Content Placeholder 2"/>
          <p:cNvSpPr>
            <a:spLocks noGrp="1"/>
          </p:cNvSpPr>
          <p:nvPr>
            <p:ph idx="1"/>
          </p:nvPr>
        </p:nvSpPr>
        <p:spPr>
          <a:xfrm>
            <a:off x="419914" y="2325960"/>
            <a:ext cx="3044831" cy="3749146"/>
          </a:xfrm>
          <a:prstGeom prst="rect">
            <a:avLst/>
          </a:prstGeo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2" name="Text Placeholder 6"/>
          <p:cNvSpPr>
            <a:spLocks noGrp="1"/>
          </p:cNvSpPr>
          <p:nvPr>
            <p:ph type="body" sz="quarter" idx="13"/>
          </p:nvPr>
        </p:nvSpPr>
        <p:spPr>
          <a:xfrm>
            <a:off x="432219" y="1714503"/>
            <a:ext cx="3039011" cy="445615"/>
          </a:xfrm>
        </p:spPr>
        <p:txBody>
          <a:bodyPr anchor="b">
            <a:normAutofit/>
          </a:bodyPr>
          <a:lstStyle>
            <a:lvl1pPr marL="0" indent="0">
              <a:buNone/>
              <a:defRPr sz="1700" b="0" i="0" spc="250">
                <a:latin typeface="Sofia Pro Semi Bold"/>
                <a:cs typeface="Sofia Pro Semi Bold"/>
              </a:defRPr>
            </a:lvl1pPr>
          </a:lstStyle>
          <a:p>
            <a:pPr lvl="0"/>
            <a:r>
              <a:rPr lang="en-US"/>
              <a:t>Click to edit Master text styles</a:t>
            </a:r>
            <a:endParaRPr lang="en-US"/>
          </a:p>
        </p:txBody>
      </p:sp>
      <p:sp>
        <p:nvSpPr>
          <p:cNvPr id="6" name="Content Placeholder 2"/>
          <p:cNvSpPr>
            <a:spLocks noGrp="1"/>
          </p:cNvSpPr>
          <p:nvPr>
            <p:ph idx="15"/>
          </p:nvPr>
        </p:nvSpPr>
        <p:spPr>
          <a:xfrm>
            <a:off x="493448" y="9074"/>
            <a:ext cx="5179000" cy="403102"/>
          </a:xfrm>
        </p:spPr>
        <p:txBody>
          <a:bodyPr lIns="0"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7" name="Slide Number Placeholder 12"/>
          <p:cNvSpPr>
            <a:spLocks noGrp="1"/>
          </p:cNvSpPr>
          <p:nvPr>
            <p:ph type="sldNum" sz="quarter" idx="16"/>
          </p:nvPr>
        </p:nvSpPr>
        <p:spPr/>
        <p:txBody>
          <a:bodyPr/>
          <a:lstStyle>
            <a:lvl1pPr defTabSz="913130">
              <a:defRPr/>
            </a:lvl1pPr>
          </a:lstStyle>
          <a:p>
            <a:pPr>
              <a:defRPr/>
            </a:pPr>
            <a:fld id="{0914A133-F831-4F9F-8E35-78B49290EDA0}" type="slidenum">
              <a:rPr lang="en-US"/>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3 text column">
    <p:spTree>
      <p:nvGrpSpPr>
        <p:cNvPr id="1" name=""/>
        <p:cNvGrpSpPr/>
        <p:nvPr/>
      </p:nvGrpSpPr>
      <p:grpSpPr>
        <a:xfrm>
          <a:off x="0" y="0"/>
          <a:ext cx="0" cy="0"/>
          <a:chOff x="0" y="0"/>
          <a:chExt cx="0" cy="0"/>
        </a:xfrm>
      </p:grpSpPr>
      <p:sp>
        <p:nvSpPr>
          <p:cNvPr id="2" name="Title 1"/>
          <p:cNvSpPr>
            <a:spLocks noGrp="1"/>
          </p:cNvSpPr>
          <p:nvPr>
            <p:ph type="title"/>
          </p:nvPr>
        </p:nvSpPr>
        <p:spPr>
          <a:xfrm>
            <a:off x="492151" y="1003549"/>
            <a:ext cx="3384021" cy="837953"/>
          </a:xfrm>
        </p:spPr>
        <p:txBody>
          <a:bodyPr/>
          <a:lstStyle/>
          <a:p>
            <a:r>
              <a:rPr lang="en-US"/>
              <a:t>Click to edit Master title style</a:t>
            </a:r>
            <a:endParaRPr lang="en-US"/>
          </a:p>
        </p:txBody>
      </p:sp>
      <p:sp>
        <p:nvSpPr>
          <p:cNvPr id="10" name="Text Placeholder 6"/>
          <p:cNvSpPr>
            <a:spLocks noGrp="1"/>
          </p:cNvSpPr>
          <p:nvPr>
            <p:ph type="body" sz="quarter" idx="13"/>
          </p:nvPr>
        </p:nvSpPr>
        <p:spPr>
          <a:xfrm>
            <a:off x="432194" y="1714503"/>
            <a:ext cx="3417493" cy="445615"/>
          </a:xfrm>
        </p:spPr>
        <p:txBody>
          <a:bodyPr anchor="b">
            <a:normAutofit/>
          </a:bodyPr>
          <a:lstStyle>
            <a:lvl1pPr marL="0" indent="0">
              <a:buNone/>
              <a:defRPr sz="1700" b="0" i="0" spc="250">
                <a:latin typeface="Sofia Pro Semi Bold"/>
                <a:cs typeface="Sofia Pro Semi Bold"/>
              </a:defRPr>
            </a:lvl1pPr>
          </a:lstStyle>
          <a:p>
            <a:pPr lvl="0"/>
            <a:r>
              <a:rPr lang="en-US"/>
              <a:t>Click to edit Master text styles</a:t>
            </a:r>
            <a:endParaRPr lang="en-US"/>
          </a:p>
        </p:txBody>
      </p:sp>
      <p:sp>
        <p:nvSpPr>
          <p:cNvPr id="11" name="Content Placeholder 2"/>
          <p:cNvSpPr>
            <a:spLocks noGrp="1"/>
          </p:cNvSpPr>
          <p:nvPr>
            <p:ph idx="1"/>
          </p:nvPr>
        </p:nvSpPr>
        <p:spPr>
          <a:xfrm>
            <a:off x="419914" y="2325960"/>
            <a:ext cx="3429799" cy="3749146"/>
          </a:xfrm>
          <a:prstGeom prst="rect">
            <a:avLst/>
          </a:prstGeo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6" name="Content Placeholder 2"/>
          <p:cNvSpPr>
            <a:spLocks noGrp="1"/>
          </p:cNvSpPr>
          <p:nvPr>
            <p:ph idx="15"/>
          </p:nvPr>
        </p:nvSpPr>
        <p:spPr>
          <a:xfrm>
            <a:off x="493448" y="9074"/>
            <a:ext cx="5179000" cy="403102"/>
          </a:xfrm>
        </p:spPr>
        <p:txBody>
          <a:bodyPr lIns="0"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7" name="Slide Number Placeholder 3"/>
          <p:cNvSpPr>
            <a:spLocks noGrp="1"/>
          </p:cNvSpPr>
          <p:nvPr>
            <p:ph type="sldNum" sz="quarter" idx="16"/>
          </p:nvPr>
        </p:nvSpPr>
        <p:spPr/>
        <p:txBody>
          <a:bodyPr/>
          <a:lstStyle>
            <a:lvl1pPr defTabSz="913130">
              <a:defRPr/>
            </a:lvl1pPr>
          </a:lstStyle>
          <a:p>
            <a:pPr>
              <a:defRPr/>
            </a:pPr>
            <a:fld id="{6C65A44E-575C-43AF-86D8-0B63A6D00987}" type="slidenum">
              <a:rPr lang="en-US"/>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a:xfrm>
            <a:off x="419888" y="2325960"/>
            <a:ext cx="6438112" cy="3749146"/>
          </a:xfrm>
          <a:prstGeom prst="rect">
            <a:avLst/>
          </a:prstGeo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8" name="Text Placeholder 6"/>
          <p:cNvSpPr>
            <a:spLocks noGrp="1"/>
          </p:cNvSpPr>
          <p:nvPr>
            <p:ph type="body" sz="quarter" idx="13"/>
          </p:nvPr>
        </p:nvSpPr>
        <p:spPr>
          <a:xfrm>
            <a:off x="432195" y="1714503"/>
            <a:ext cx="6425806" cy="445615"/>
          </a:xfrm>
        </p:spPr>
        <p:txBody>
          <a:bodyPr anchor="b">
            <a:normAutofit/>
          </a:bodyPr>
          <a:lstStyle>
            <a:lvl1pPr marL="0" indent="0">
              <a:buNone/>
              <a:defRPr sz="1700" b="0" i="0" spc="250">
                <a:latin typeface="Sofia Pro Semi Bold"/>
                <a:cs typeface="Sofia Pro Semi Bold"/>
              </a:defRPr>
            </a:lvl1pPr>
          </a:lstStyle>
          <a:p>
            <a:pPr lvl="0"/>
            <a:r>
              <a:rPr lang="en-US"/>
              <a:t>Click to edit Master text styles</a:t>
            </a:r>
            <a:endParaRPr lang="en-US"/>
          </a:p>
        </p:txBody>
      </p:sp>
      <p:sp>
        <p:nvSpPr>
          <p:cNvPr id="7" name="Content Placeholder 2"/>
          <p:cNvSpPr>
            <a:spLocks noGrp="1"/>
          </p:cNvSpPr>
          <p:nvPr>
            <p:ph idx="15"/>
          </p:nvPr>
        </p:nvSpPr>
        <p:spPr>
          <a:xfrm>
            <a:off x="493448" y="9074"/>
            <a:ext cx="5179000" cy="403102"/>
          </a:xfrm>
        </p:spPr>
        <p:txBody>
          <a:bodyPr lIns="0"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6" name="Slide Number Placeholder 5"/>
          <p:cNvSpPr>
            <a:spLocks noGrp="1"/>
          </p:cNvSpPr>
          <p:nvPr>
            <p:ph type="sldNum" sz="quarter" idx="16"/>
          </p:nvPr>
        </p:nvSpPr>
        <p:spPr/>
        <p:txBody>
          <a:bodyPr/>
          <a:lstStyle>
            <a:lvl1pPr defTabSz="913130">
              <a:defRPr/>
            </a:lvl1pPr>
          </a:lstStyle>
          <a:p>
            <a:pPr>
              <a:defRPr/>
            </a:pPr>
            <a:fld id="{C7721AE3-F8DD-4EA9-A2F7-556BFBD0F823}" type="slidenum">
              <a:rPr lang="en-US"/>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5" name="Text Placeholder 6"/>
          <p:cNvSpPr>
            <a:spLocks noGrp="1"/>
          </p:cNvSpPr>
          <p:nvPr>
            <p:ph type="body" sz="quarter" idx="13"/>
          </p:nvPr>
        </p:nvSpPr>
        <p:spPr>
          <a:xfrm>
            <a:off x="432195" y="1714503"/>
            <a:ext cx="6425806" cy="445615"/>
          </a:xfrm>
        </p:spPr>
        <p:txBody>
          <a:bodyPr anchor="b">
            <a:normAutofit/>
          </a:bodyPr>
          <a:lstStyle>
            <a:lvl1pPr marL="0" indent="0">
              <a:buNone/>
              <a:defRPr sz="1700" b="0" i="0" spc="250">
                <a:latin typeface="Sofia Pro Semi Bold"/>
                <a:cs typeface="Sofia Pro Semi Bold"/>
              </a:defRPr>
            </a:lvl1pPr>
          </a:lstStyle>
          <a:p>
            <a:pPr lvl="0"/>
            <a:r>
              <a:rPr lang="en-US"/>
              <a:t>Click to edit Master text styles</a:t>
            </a:r>
            <a:endParaRPr lang="en-US"/>
          </a:p>
        </p:txBody>
      </p:sp>
      <p:sp>
        <p:nvSpPr>
          <p:cNvPr id="7" name="Content Placeholder 2"/>
          <p:cNvSpPr>
            <a:spLocks noGrp="1"/>
          </p:cNvSpPr>
          <p:nvPr>
            <p:ph idx="15"/>
          </p:nvPr>
        </p:nvSpPr>
        <p:spPr>
          <a:xfrm>
            <a:off x="493448" y="9074"/>
            <a:ext cx="5179000" cy="403102"/>
          </a:xfrm>
        </p:spPr>
        <p:txBody>
          <a:bodyPr lIns="0"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6" name="Slide Number Placeholder 5"/>
          <p:cNvSpPr>
            <a:spLocks noGrp="1"/>
          </p:cNvSpPr>
          <p:nvPr>
            <p:ph type="sldNum" sz="quarter" idx="16"/>
          </p:nvPr>
        </p:nvSpPr>
        <p:spPr/>
        <p:txBody>
          <a:bodyPr/>
          <a:lstStyle>
            <a:lvl1pPr defTabSz="913130">
              <a:defRPr/>
            </a:lvl1pPr>
          </a:lstStyle>
          <a:p>
            <a:pPr>
              <a:defRPr/>
            </a:pPr>
            <a:fld id="{C040A505-8671-41BB-AA8B-41F9C0F031D4}" type="slidenum">
              <a:rPr lang="en-US"/>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1B8B9C8-DD59-4501-99C0-C5A0B0130554}" type="slidenum">
              <a:rPr lang="zh-CN" altLang="en-US"/>
            </a:fld>
            <a:endParaRPr lang="zh-CN" altLang="en-US" sz="1800">
              <a:solidFill>
                <a:schemeClr val="tx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Text and large image">
    <p:spTree>
      <p:nvGrpSpPr>
        <p:cNvPr id="1" name=""/>
        <p:cNvGrpSpPr/>
        <p:nvPr/>
      </p:nvGrpSpPr>
      <p:grpSpPr>
        <a:xfrm>
          <a:off x="0" y="0"/>
          <a:ext cx="0" cy="0"/>
          <a:chOff x="0" y="0"/>
          <a:chExt cx="0" cy="0"/>
        </a:xfrm>
      </p:grpSpPr>
      <p:sp>
        <p:nvSpPr>
          <p:cNvPr id="2" name="Title 1"/>
          <p:cNvSpPr>
            <a:spLocks noGrp="1"/>
          </p:cNvSpPr>
          <p:nvPr>
            <p:ph type="title"/>
          </p:nvPr>
        </p:nvSpPr>
        <p:spPr>
          <a:xfrm>
            <a:off x="492127" y="1003549"/>
            <a:ext cx="3381374" cy="901453"/>
          </a:xfrm>
        </p:spPr>
        <p:txBody>
          <a:bodyPr/>
          <a:lstStyle/>
          <a:p>
            <a:r>
              <a:rPr lang="en-US" dirty="0"/>
              <a:t>Click to edit Master title style</a:t>
            </a:r>
            <a:endParaRPr lang="en-US" dirty="0"/>
          </a:p>
        </p:txBody>
      </p:sp>
      <p:sp>
        <p:nvSpPr>
          <p:cNvPr id="7" name="Picture Placeholder 6"/>
          <p:cNvSpPr>
            <a:spLocks noGrp="1"/>
          </p:cNvSpPr>
          <p:nvPr>
            <p:ph type="pic" sz="quarter" idx="13"/>
          </p:nvPr>
        </p:nvSpPr>
        <p:spPr>
          <a:xfrm>
            <a:off x="4263763" y="1127125"/>
            <a:ext cx="7436115" cy="4636823"/>
          </a:xfrm>
          <a:prstGeom prst="rect">
            <a:avLst/>
          </a:prstGeom>
          <a:solidFill>
            <a:srgbClr val="BFBEBB"/>
          </a:solidFill>
        </p:spPr>
        <p:txBody>
          <a:bodyPr rtlCol="0">
            <a:noAutofit/>
          </a:bodyPr>
          <a:lstStyle/>
          <a:p>
            <a:pPr lvl="0"/>
            <a:endParaRPr lang="en-US" noProof="0" dirty="0"/>
          </a:p>
        </p:txBody>
      </p:sp>
      <p:sp>
        <p:nvSpPr>
          <p:cNvPr id="10" name="Content Placeholder 2"/>
          <p:cNvSpPr>
            <a:spLocks noGrp="1"/>
          </p:cNvSpPr>
          <p:nvPr>
            <p:ph idx="1"/>
          </p:nvPr>
        </p:nvSpPr>
        <p:spPr>
          <a:xfrm>
            <a:off x="419914" y="2325960"/>
            <a:ext cx="3429799" cy="3749146"/>
          </a:xfrm>
          <a:prstGeom prst="rect">
            <a:avLst/>
          </a:prstGeo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1" name="Text Placeholder 6"/>
          <p:cNvSpPr>
            <a:spLocks noGrp="1"/>
          </p:cNvSpPr>
          <p:nvPr>
            <p:ph type="body" sz="quarter" idx="14"/>
          </p:nvPr>
        </p:nvSpPr>
        <p:spPr>
          <a:xfrm>
            <a:off x="432194" y="1714503"/>
            <a:ext cx="3423243" cy="445615"/>
          </a:xfrm>
        </p:spPr>
        <p:txBody>
          <a:bodyPr anchor="b">
            <a:normAutofit/>
          </a:bodyPr>
          <a:lstStyle>
            <a:lvl1pPr marL="0" indent="0">
              <a:buNone/>
              <a:defRPr sz="1700" b="0" i="0" spc="250">
                <a:latin typeface="Sofia Pro Semi Bold"/>
                <a:cs typeface="Sofia Pro Semi Bold"/>
              </a:defRPr>
            </a:lvl1pPr>
          </a:lstStyle>
          <a:p>
            <a:pPr lvl="0"/>
            <a:r>
              <a:rPr lang="en-US"/>
              <a:t>Click to edit Master text styles</a:t>
            </a:r>
            <a:endParaRPr lang="en-US"/>
          </a:p>
        </p:txBody>
      </p:sp>
      <p:sp>
        <p:nvSpPr>
          <p:cNvPr id="8" name="Content Placeholder 2"/>
          <p:cNvSpPr>
            <a:spLocks noGrp="1"/>
          </p:cNvSpPr>
          <p:nvPr>
            <p:ph idx="15"/>
          </p:nvPr>
        </p:nvSpPr>
        <p:spPr>
          <a:xfrm>
            <a:off x="493448" y="9074"/>
            <a:ext cx="5179000" cy="403102"/>
          </a:xfrm>
        </p:spPr>
        <p:txBody>
          <a:bodyPr lIns="0"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9" name="Slide Number Placeholder 5"/>
          <p:cNvSpPr>
            <a:spLocks noGrp="1"/>
          </p:cNvSpPr>
          <p:nvPr>
            <p:ph type="sldNum" sz="quarter" idx="16"/>
          </p:nvPr>
        </p:nvSpPr>
        <p:spPr/>
        <p:txBody>
          <a:bodyPr/>
          <a:lstStyle>
            <a:lvl1pPr defTabSz="913130">
              <a:defRPr/>
            </a:lvl1pPr>
          </a:lstStyle>
          <a:p>
            <a:pPr>
              <a:defRPr/>
            </a:pPr>
            <a:fld id="{097CBEE2-77FC-4B9C-A922-6719C19B3431}" type="slidenum">
              <a:rPr lang="en-US"/>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Text and Large imag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2127" y="1003549"/>
            <a:ext cx="3381374" cy="901453"/>
          </a:xfrm>
        </p:spPr>
        <p:txBody>
          <a:bodyPr/>
          <a:lstStyle/>
          <a:p>
            <a:r>
              <a:rPr lang="en-US" dirty="0"/>
              <a:t>Click to edit Master title style</a:t>
            </a:r>
            <a:endParaRPr lang="en-US" dirty="0"/>
          </a:p>
        </p:txBody>
      </p:sp>
      <p:sp>
        <p:nvSpPr>
          <p:cNvPr id="7" name="Picture Placeholder 6"/>
          <p:cNvSpPr>
            <a:spLocks noGrp="1"/>
          </p:cNvSpPr>
          <p:nvPr>
            <p:ph type="pic" sz="quarter" idx="13"/>
          </p:nvPr>
        </p:nvSpPr>
        <p:spPr>
          <a:xfrm>
            <a:off x="4263763" y="1127125"/>
            <a:ext cx="7436115" cy="4636823"/>
          </a:xfrm>
          <a:prstGeom prst="rect">
            <a:avLst/>
          </a:prstGeom>
          <a:solidFill>
            <a:srgbClr val="BFBEBB"/>
          </a:solidFill>
        </p:spPr>
        <p:txBody>
          <a:bodyPr rtlCol="0">
            <a:noAutofit/>
          </a:bodyPr>
          <a:lstStyle/>
          <a:p>
            <a:pPr lvl="0"/>
            <a:endParaRPr lang="en-US" noProof="0" dirty="0"/>
          </a:p>
        </p:txBody>
      </p:sp>
      <p:sp>
        <p:nvSpPr>
          <p:cNvPr id="8" name="Content Placeholder 2"/>
          <p:cNvSpPr>
            <a:spLocks noGrp="1"/>
          </p:cNvSpPr>
          <p:nvPr>
            <p:ph idx="16"/>
          </p:nvPr>
        </p:nvSpPr>
        <p:spPr>
          <a:xfrm>
            <a:off x="4191000" y="5783188"/>
            <a:ext cx="7436114" cy="355865"/>
          </a:xfrm>
          <a:prstGeom prst="rect">
            <a:avLst/>
          </a:prstGeom>
        </p:spPr>
        <p:txBody>
          <a:bodyPr>
            <a:noAutofit/>
          </a:bodyPr>
          <a:lstStyle>
            <a:lvl1pPr marL="0" indent="0">
              <a:buNone/>
              <a:defRPr sz="1200" b="0" i="0">
                <a:latin typeface="Sofia Pro Semi Bold"/>
                <a:cs typeface="Sofia Pro Semi Bold"/>
              </a:defRPr>
            </a:lvl1pPr>
            <a:lvl2pPr>
              <a:defRPr b="0" i="0">
                <a:latin typeface="Sofia Pro Semi Bold"/>
                <a:cs typeface="Sofia Pro Semi Bold"/>
              </a:defRPr>
            </a:lvl2pPr>
          </a:lstStyle>
          <a:p>
            <a:pPr lvl="0"/>
            <a:r>
              <a:rPr lang="en-US" dirty="0"/>
              <a:t>Click to edit Master text styles</a:t>
            </a:r>
            <a:endParaRPr lang="en-US" dirty="0"/>
          </a:p>
        </p:txBody>
      </p:sp>
      <p:sp>
        <p:nvSpPr>
          <p:cNvPr id="11" name="Content Placeholder 2"/>
          <p:cNvSpPr>
            <a:spLocks noGrp="1"/>
          </p:cNvSpPr>
          <p:nvPr>
            <p:ph idx="1"/>
          </p:nvPr>
        </p:nvSpPr>
        <p:spPr>
          <a:xfrm>
            <a:off x="419914" y="2325960"/>
            <a:ext cx="3429799" cy="3749146"/>
          </a:xfrm>
          <a:prstGeom prst="rect">
            <a:avLst/>
          </a:prstGeo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2" name="Text Placeholder 6"/>
          <p:cNvSpPr>
            <a:spLocks noGrp="1"/>
          </p:cNvSpPr>
          <p:nvPr>
            <p:ph type="body" sz="quarter" idx="14"/>
          </p:nvPr>
        </p:nvSpPr>
        <p:spPr>
          <a:xfrm>
            <a:off x="432194" y="1714503"/>
            <a:ext cx="3423243" cy="445615"/>
          </a:xfrm>
        </p:spPr>
        <p:txBody>
          <a:bodyPr anchor="b">
            <a:normAutofit/>
          </a:bodyPr>
          <a:lstStyle>
            <a:lvl1pPr marL="0" indent="0">
              <a:buNone/>
              <a:defRPr sz="1700" b="0" i="0" spc="250">
                <a:latin typeface="Sofia Pro Semi Bold"/>
                <a:cs typeface="Sofia Pro Semi Bold"/>
              </a:defRPr>
            </a:lvl1pPr>
          </a:lstStyle>
          <a:p>
            <a:pPr lvl="0"/>
            <a:r>
              <a:rPr lang="en-US"/>
              <a:t>Click to edit Master text styles</a:t>
            </a:r>
            <a:endParaRPr lang="en-US"/>
          </a:p>
        </p:txBody>
      </p:sp>
      <p:sp>
        <p:nvSpPr>
          <p:cNvPr id="9" name="Content Placeholder 2"/>
          <p:cNvSpPr>
            <a:spLocks noGrp="1"/>
          </p:cNvSpPr>
          <p:nvPr>
            <p:ph idx="15"/>
          </p:nvPr>
        </p:nvSpPr>
        <p:spPr>
          <a:xfrm>
            <a:off x="493448" y="9074"/>
            <a:ext cx="5179000" cy="403102"/>
          </a:xfrm>
        </p:spPr>
        <p:txBody>
          <a:bodyPr lIns="0"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10" name="Slide Number Placeholder 5"/>
          <p:cNvSpPr>
            <a:spLocks noGrp="1"/>
          </p:cNvSpPr>
          <p:nvPr>
            <p:ph type="sldNum" sz="quarter" idx="17"/>
          </p:nvPr>
        </p:nvSpPr>
        <p:spPr/>
        <p:txBody>
          <a:bodyPr/>
          <a:lstStyle>
            <a:lvl1pPr defTabSz="913130">
              <a:defRPr/>
            </a:lvl1pPr>
          </a:lstStyle>
          <a:p>
            <a:pPr>
              <a:defRPr/>
            </a:pPr>
            <a:fld id="{13F1377D-F33B-42CD-A189-FF1038F52309}" type="slidenum">
              <a:rPr lang="en-US"/>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Tex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492127" y="1003549"/>
            <a:ext cx="3381374" cy="901453"/>
          </a:xfrm>
        </p:spPr>
        <p:txBody>
          <a:bodyPr/>
          <a:lstStyle/>
          <a:p>
            <a:r>
              <a:rPr lang="en-US" dirty="0"/>
              <a:t>Click to edit Master title style</a:t>
            </a:r>
            <a:endParaRPr lang="en-US" dirty="0"/>
          </a:p>
        </p:txBody>
      </p:sp>
      <p:sp>
        <p:nvSpPr>
          <p:cNvPr id="7" name="Picture Placeholder 6"/>
          <p:cNvSpPr>
            <a:spLocks noGrp="1"/>
          </p:cNvSpPr>
          <p:nvPr>
            <p:ph type="pic" sz="quarter" idx="13"/>
          </p:nvPr>
        </p:nvSpPr>
        <p:spPr>
          <a:xfrm>
            <a:off x="4263786" y="1127125"/>
            <a:ext cx="2403739" cy="4636823"/>
          </a:xfrm>
          <a:prstGeom prst="rect">
            <a:avLst/>
          </a:prstGeom>
          <a:solidFill>
            <a:srgbClr val="BFBEBB"/>
          </a:solidFill>
        </p:spPr>
        <p:txBody>
          <a:bodyPr rtlCol="0">
            <a:noAutofit/>
          </a:bodyPr>
          <a:lstStyle/>
          <a:p>
            <a:pPr lvl="0"/>
            <a:endParaRPr lang="en-US" noProof="0" dirty="0"/>
          </a:p>
        </p:txBody>
      </p:sp>
      <p:sp>
        <p:nvSpPr>
          <p:cNvPr id="10" name="Picture Placeholder 6"/>
          <p:cNvSpPr>
            <a:spLocks noGrp="1"/>
          </p:cNvSpPr>
          <p:nvPr>
            <p:ph type="pic" sz="quarter" idx="14"/>
          </p:nvPr>
        </p:nvSpPr>
        <p:spPr>
          <a:xfrm>
            <a:off x="6767406" y="1127125"/>
            <a:ext cx="2403739" cy="4636823"/>
          </a:xfrm>
          <a:prstGeom prst="rect">
            <a:avLst/>
          </a:prstGeom>
          <a:solidFill>
            <a:srgbClr val="BFBEBB"/>
          </a:solidFill>
        </p:spPr>
        <p:txBody>
          <a:bodyPr rtlCol="0">
            <a:noAutofit/>
          </a:bodyPr>
          <a:lstStyle/>
          <a:p>
            <a:pPr lvl="0"/>
            <a:endParaRPr lang="en-US" noProof="0" dirty="0"/>
          </a:p>
        </p:txBody>
      </p:sp>
      <p:sp>
        <p:nvSpPr>
          <p:cNvPr id="11" name="Picture Placeholder 6"/>
          <p:cNvSpPr>
            <a:spLocks noGrp="1"/>
          </p:cNvSpPr>
          <p:nvPr>
            <p:ph type="pic" sz="quarter" idx="15"/>
          </p:nvPr>
        </p:nvSpPr>
        <p:spPr>
          <a:xfrm>
            <a:off x="9271026" y="1127125"/>
            <a:ext cx="2403739" cy="4636823"/>
          </a:xfrm>
          <a:prstGeom prst="rect">
            <a:avLst/>
          </a:prstGeom>
          <a:solidFill>
            <a:srgbClr val="BFBEBB"/>
          </a:solidFill>
        </p:spPr>
        <p:txBody>
          <a:bodyPr rtlCol="0">
            <a:noAutofit/>
          </a:bodyPr>
          <a:lstStyle/>
          <a:p>
            <a:pPr lvl="0"/>
            <a:endParaRPr lang="en-US" noProof="0" dirty="0"/>
          </a:p>
        </p:txBody>
      </p:sp>
      <p:sp>
        <p:nvSpPr>
          <p:cNvPr id="12" name="Content Placeholder 2"/>
          <p:cNvSpPr>
            <a:spLocks noGrp="1"/>
          </p:cNvSpPr>
          <p:nvPr>
            <p:ph idx="1"/>
          </p:nvPr>
        </p:nvSpPr>
        <p:spPr>
          <a:xfrm>
            <a:off x="419914" y="2325960"/>
            <a:ext cx="3429799" cy="3749146"/>
          </a:xfrm>
          <a:prstGeom prst="rect">
            <a:avLst/>
          </a:prstGeo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3" name="Text Placeholder 6"/>
          <p:cNvSpPr>
            <a:spLocks noGrp="1"/>
          </p:cNvSpPr>
          <p:nvPr>
            <p:ph type="body" sz="quarter" idx="16"/>
          </p:nvPr>
        </p:nvSpPr>
        <p:spPr>
          <a:xfrm>
            <a:off x="432194" y="1714503"/>
            <a:ext cx="3423243" cy="445615"/>
          </a:xfrm>
        </p:spPr>
        <p:txBody>
          <a:bodyPr anchor="b">
            <a:normAutofit/>
          </a:bodyPr>
          <a:lstStyle>
            <a:lvl1pPr marL="0" indent="0">
              <a:buNone/>
              <a:defRPr sz="1700" b="0" i="0" spc="250">
                <a:latin typeface="Sofia Pro Semi Bold"/>
                <a:cs typeface="Sofia Pro Semi Bold"/>
              </a:defRPr>
            </a:lvl1pPr>
          </a:lstStyle>
          <a:p>
            <a:pPr lvl="0"/>
            <a:r>
              <a:rPr lang="en-US"/>
              <a:t>Click to edit Master text styles</a:t>
            </a:r>
            <a:endParaRPr lang="en-US"/>
          </a:p>
        </p:txBody>
      </p:sp>
      <p:sp>
        <p:nvSpPr>
          <p:cNvPr id="9" name="Content Placeholder 2"/>
          <p:cNvSpPr>
            <a:spLocks noGrp="1"/>
          </p:cNvSpPr>
          <p:nvPr>
            <p:ph idx="17"/>
          </p:nvPr>
        </p:nvSpPr>
        <p:spPr>
          <a:xfrm>
            <a:off x="493448" y="9074"/>
            <a:ext cx="5179000" cy="403102"/>
          </a:xfrm>
        </p:spPr>
        <p:txBody>
          <a:bodyPr lIns="0"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14" name="Slide Number Placeholder 5"/>
          <p:cNvSpPr>
            <a:spLocks noGrp="1"/>
          </p:cNvSpPr>
          <p:nvPr>
            <p:ph type="sldNum" sz="quarter" idx="18"/>
          </p:nvPr>
        </p:nvSpPr>
        <p:spPr/>
        <p:txBody>
          <a:bodyPr/>
          <a:lstStyle>
            <a:lvl1pPr defTabSz="913130">
              <a:defRPr/>
            </a:lvl1pPr>
          </a:lstStyle>
          <a:p>
            <a:pPr>
              <a:defRPr/>
            </a:pPr>
            <a:fld id="{2C3CA907-58E1-4C47-A1C6-3E18F9D6A110}" type="slidenum">
              <a:rPr lang="en-US"/>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Text and 3 imag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92127" y="1003549"/>
            <a:ext cx="3381374" cy="901453"/>
          </a:xfrm>
        </p:spPr>
        <p:txBody>
          <a:bodyPr/>
          <a:lstStyle/>
          <a:p>
            <a:r>
              <a:rPr lang="en-US" dirty="0"/>
              <a:t>Click to edit Master title style</a:t>
            </a:r>
            <a:endParaRPr lang="en-US" dirty="0"/>
          </a:p>
        </p:txBody>
      </p:sp>
      <p:sp>
        <p:nvSpPr>
          <p:cNvPr id="7" name="Picture Placeholder 6"/>
          <p:cNvSpPr>
            <a:spLocks noGrp="1"/>
          </p:cNvSpPr>
          <p:nvPr>
            <p:ph type="pic" sz="quarter" idx="13"/>
          </p:nvPr>
        </p:nvSpPr>
        <p:spPr>
          <a:xfrm>
            <a:off x="4263786" y="1127125"/>
            <a:ext cx="2403739" cy="4636823"/>
          </a:xfrm>
          <a:prstGeom prst="rect">
            <a:avLst/>
          </a:prstGeom>
          <a:solidFill>
            <a:srgbClr val="BFBEBB"/>
          </a:solidFill>
        </p:spPr>
        <p:txBody>
          <a:bodyPr rtlCol="0">
            <a:noAutofit/>
          </a:bodyPr>
          <a:lstStyle/>
          <a:p>
            <a:pPr lvl="0"/>
            <a:endParaRPr lang="en-US" noProof="0" dirty="0"/>
          </a:p>
        </p:txBody>
      </p:sp>
      <p:sp>
        <p:nvSpPr>
          <p:cNvPr id="10" name="Picture Placeholder 6"/>
          <p:cNvSpPr>
            <a:spLocks noGrp="1"/>
          </p:cNvSpPr>
          <p:nvPr>
            <p:ph type="pic" sz="quarter" idx="14"/>
          </p:nvPr>
        </p:nvSpPr>
        <p:spPr>
          <a:xfrm>
            <a:off x="6767406" y="1127125"/>
            <a:ext cx="2403739" cy="4636823"/>
          </a:xfrm>
          <a:prstGeom prst="rect">
            <a:avLst/>
          </a:prstGeom>
          <a:solidFill>
            <a:srgbClr val="BFBEBB"/>
          </a:solidFill>
        </p:spPr>
        <p:txBody>
          <a:bodyPr rtlCol="0">
            <a:noAutofit/>
          </a:bodyPr>
          <a:lstStyle/>
          <a:p>
            <a:pPr lvl="0"/>
            <a:endParaRPr lang="en-US" noProof="0" dirty="0"/>
          </a:p>
        </p:txBody>
      </p:sp>
      <p:sp>
        <p:nvSpPr>
          <p:cNvPr id="11" name="Picture Placeholder 6"/>
          <p:cNvSpPr>
            <a:spLocks noGrp="1"/>
          </p:cNvSpPr>
          <p:nvPr>
            <p:ph type="pic" sz="quarter" idx="15"/>
          </p:nvPr>
        </p:nvSpPr>
        <p:spPr>
          <a:xfrm>
            <a:off x="9271026" y="1127125"/>
            <a:ext cx="2403739" cy="4636823"/>
          </a:xfrm>
          <a:prstGeom prst="rect">
            <a:avLst/>
          </a:prstGeom>
          <a:solidFill>
            <a:srgbClr val="BFBEBB"/>
          </a:solidFill>
        </p:spPr>
        <p:txBody>
          <a:bodyPr rtlCol="0">
            <a:noAutofit/>
          </a:bodyPr>
          <a:lstStyle/>
          <a:p>
            <a:pPr lvl="0"/>
            <a:endParaRPr lang="en-US" noProof="0" dirty="0"/>
          </a:p>
        </p:txBody>
      </p:sp>
      <p:sp>
        <p:nvSpPr>
          <p:cNvPr id="8" name="Content Placeholder 2"/>
          <p:cNvSpPr>
            <a:spLocks noGrp="1"/>
          </p:cNvSpPr>
          <p:nvPr>
            <p:ph idx="16"/>
          </p:nvPr>
        </p:nvSpPr>
        <p:spPr>
          <a:xfrm>
            <a:off x="4191000" y="5783188"/>
            <a:ext cx="2403740" cy="355865"/>
          </a:xfrm>
          <a:prstGeom prst="rect">
            <a:avLst/>
          </a:prstGeom>
        </p:spPr>
        <p:txBody>
          <a:bodyPr>
            <a:noAutofit/>
          </a:bodyPr>
          <a:lstStyle>
            <a:lvl1pPr marL="0" indent="0">
              <a:buNone/>
              <a:defRPr sz="1200" b="0" i="0">
                <a:latin typeface="Sofia Pro Semi Bold"/>
                <a:cs typeface="Sofia Pro Semi Bold"/>
              </a:defRPr>
            </a:lvl1pPr>
            <a:lvl2pPr>
              <a:defRPr b="0" i="0">
                <a:latin typeface="Sofia Pro Semi Bold"/>
                <a:cs typeface="Sofia Pro Semi Bold"/>
              </a:defRPr>
            </a:lvl2pPr>
          </a:lstStyle>
          <a:p>
            <a:pPr lvl="0"/>
            <a:r>
              <a:rPr lang="en-US" dirty="0"/>
              <a:t>Click to edit Master text styles</a:t>
            </a:r>
            <a:endParaRPr lang="en-US" dirty="0"/>
          </a:p>
        </p:txBody>
      </p:sp>
      <p:sp>
        <p:nvSpPr>
          <p:cNvPr id="9" name="Content Placeholder 2"/>
          <p:cNvSpPr>
            <a:spLocks noGrp="1"/>
          </p:cNvSpPr>
          <p:nvPr>
            <p:ph idx="17"/>
          </p:nvPr>
        </p:nvSpPr>
        <p:spPr>
          <a:xfrm>
            <a:off x="6704541" y="5783188"/>
            <a:ext cx="2403740" cy="355865"/>
          </a:xfrm>
          <a:prstGeom prst="rect">
            <a:avLst/>
          </a:prstGeom>
        </p:spPr>
        <p:txBody>
          <a:bodyPr>
            <a:noAutofit/>
          </a:bodyPr>
          <a:lstStyle>
            <a:lvl1pPr marL="0" indent="0">
              <a:buNone/>
              <a:defRPr sz="1200" b="0" i="0">
                <a:latin typeface="Sofia Pro Semi Bold"/>
                <a:cs typeface="Sofia Pro Semi Bold"/>
              </a:defRPr>
            </a:lvl1pPr>
            <a:lvl2pPr>
              <a:defRPr b="0" i="0">
                <a:latin typeface="Sofia Pro Semi Bold"/>
                <a:cs typeface="Sofia Pro Semi Bold"/>
              </a:defRPr>
            </a:lvl2pPr>
          </a:lstStyle>
          <a:p>
            <a:pPr lvl="0"/>
            <a:r>
              <a:rPr lang="en-US" dirty="0"/>
              <a:t>Click to edit Master text styles</a:t>
            </a:r>
            <a:endParaRPr lang="en-US" dirty="0"/>
          </a:p>
        </p:txBody>
      </p:sp>
      <p:sp>
        <p:nvSpPr>
          <p:cNvPr id="12" name="Content Placeholder 2"/>
          <p:cNvSpPr>
            <a:spLocks noGrp="1"/>
          </p:cNvSpPr>
          <p:nvPr>
            <p:ph idx="18"/>
          </p:nvPr>
        </p:nvSpPr>
        <p:spPr>
          <a:xfrm>
            <a:off x="9198239" y="5783188"/>
            <a:ext cx="2403740" cy="355865"/>
          </a:xfrm>
          <a:prstGeom prst="rect">
            <a:avLst/>
          </a:prstGeom>
        </p:spPr>
        <p:txBody>
          <a:bodyPr>
            <a:noAutofit/>
          </a:bodyPr>
          <a:lstStyle>
            <a:lvl1pPr marL="0" indent="0">
              <a:buNone/>
              <a:defRPr sz="1200" b="0" i="0">
                <a:latin typeface="Sofia Pro Semi Bold"/>
                <a:cs typeface="Sofia Pro Semi Bold"/>
              </a:defRPr>
            </a:lvl1pPr>
            <a:lvl2pPr>
              <a:defRPr b="0" i="0">
                <a:latin typeface="Sofia Pro Semi Bold"/>
                <a:cs typeface="Sofia Pro Semi Bold"/>
              </a:defRPr>
            </a:lvl2pPr>
          </a:lstStyle>
          <a:p>
            <a:pPr lvl="0"/>
            <a:r>
              <a:rPr lang="en-US" dirty="0"/>
              <a:t>Click to edit Master text styles</a:t>
            </a:r>
            <a:endParaRPr lang="en-US" dirty="0"/>
          </a:p>
        </p:txBody>
      </p:sp>
      <p:sp>
        <p:nvSpPr>
          <p:cNvPr id="15" name="Content Placeholder 2"/>
          <p:cNvSpPr>
            <a:spLocks noGrp="1"/>
          </p:cNvSpPr>
          <p:nvPr>
            <p:ph idx="1"/>
          </p:nvPr>
        </p:nvSpPr>
        <p:spPr>
          <a:xfrm>
            <a:off x="419914" y="2325960"/>
            <a:ext cx="3429799" cy="3749146"/>
          </a:xfrm>
          <a:prstGeom prst="rect">
            <a:avLst/>
          </a:prstGeo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6" name="Text Placeholder 6"/>
          <p:cNvSpPr>
            <a:spLocks noGrp="1"/>
          </p:cNvSpPr>
          <p:nvPr>
            <p:ph type="body" sz="quarter" idx="19"/>
          </p:nvPr>
        </p:nvSpPr>
        <p:spPr>
          <a:xfrm>
            <a:off x="432194" y="1714503"/>
            <a:ext cx="3423243" cy="445615"/>
          </a:xfrm>
        </p:spPr>
        <p:txBody>
          <a:bodyPr anchor="b">
            <a:normAutofit/>
          </a:bodyPr>
          <a:lstStyle>
            <a:lvl1pPr marL="0" indent="0">
              <a:buNone/>
              <a:defRPr sz="1700" b="0" i="0" spc="250">
                <a:latin typeface="Sofia Pro Semi Bold"/>
                <a:cs typeface="Sofia Pro Semi Bold"/>
              </a:defRPr>
            </a:lvl1pPr>
          </a:lstStyle>
          <a:p>
            <a:pPr lvl="0"/>
            <a:r>
              <a:rPr lang="en-US"/>
              <a:t>Click to edit Master text styles</a:t>
            </a:r>
            <a:endParaRPr lang="en-US"/>
          </a:p>
        </p:txBody>
      </p:sp>
      <p:sp>
        <p:nvSpPr>
          <p:cNvPr id="13" name="Content Placeholder 2"/>
          <p:cNvSpPr>
            <a:spLocks noGrp="1"/>
          </p:cNvSpPr>
          <p:nvPr>
            <p:ph idx="20"/>
          </p:nvPr>
        </p:nvSpPr>
        <p:spPr>
          <a:xfrm>
            <a:off x="493448" y="9074"/>
            <a:ext cx="5179000" cy="403102"/>
          </a:xfrm>
        </p:spPr>
        <p:txBody>
          <a:bodyPr lIns="0"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14" name="Slide Number Placeholder 5"/>
          <p:cNvSpPr>
            <a:spLocks noGrp="1"/>
          </p:cNvSpPr>
          <p:nvPr>
            <p:ph type="sldNum" sz="quarter" idx="21"/>
          </p:nvPr>
        </p:nvSpPr>
        <p:spPr/>
        <p:txBody>
          <a:bodyPr/>
          <a:lstStyle>
            <a:lvl1pPr defTabSz="913130">
              <a:defRPr/>
            </a:lvl1pPr>
          </a:lstStyle>
          <a:p>
            <a:pPr>
              <a:defRPr/>
            </a:pPr>
            <a:fld id="{38C90C92-00C9-4A5C-A516-D0E2AC047BE0}" type="slidenum">
              <a:rPr lang="en-US"/>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Eyebrow, Title, Tex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492128" y="1003550"/>
            <a:ext cx="3381375" cy="901452"/>
          </a:xfrm>
        </p:spPr>
        <p:txBody>
          <a:bodyPr/>
          <a:lstStyle>
            <a:lvl1pPr>
              <a:defRPr spc="25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8813" y="1887284"/>
            <a:ext cx="3381375" cy="4247109"/>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Picture Placeholder 6"/>
          <p:cNvSpPr>
            <a:spLocks noGrp="1"/>
          </p:cNvSpPr>
          <p:nvPr>
            <p:ph type="pic" sz="quarter" idx="13" hasCustomPrompt="1"/>
          </p:nvPr>
        </p:nvSpPr>
        <p:spPr>
          <a:xfrm>
            <a:off x="4263762" y="1127125"/>
            <a:ext cx="2403738" cy="5007240"/>
          </a:xfrm>
          <a:solidFill>
            <a:srgbClr val="BFBEBB"/>
          </a:solidFill>
        </p:spPr>
        <p:txBody>
          <a:bodyPr rtlCol="0">
            <a:noAutofit/>
          </a:bodyPr>
          <a:lstStyle/>
          <a:p>
            <a:pPr lvl="0"/>
            <a:r>
              <a:rPr lang="en-US" noProof="0" dirty="0"/>
              <a:t>Drag picture to placeholder or click icon to add</a:t>
            </a:r>
            <a:endParaRPr lang="en-US" noProof="0" dirty="0"/>
          </a:p>
        </p:txBody>
      </p:sp>
      <p:sp>
        <p:nvSpPr>
          <p:cNvPr id="10" name="Picture Placeholder 6"/>
          <p:cNvSpPr>
            <a:spLocks noGrp="1"/>
          </p:cNvSpPr>
          <p:nvPr>
            <p:ph type="pic" sz="quarter" idx="14" hasCustomPrompt="1"/>
          </p:nvPr>
        </p:nvSpPr>
        <p:spPr>
          <a:xfrm>
            <a:off x="6767382" y="1127125"/>
            <a:ext cx="2403738" cy="5007240"/>
          </a:xfrm>
          <a:solidFill>
            <a:srgbClr val="BFBEBB"/>
          </a:solidFill>
        </p:spPr>
        <p:txBody>
          <a:bodyPr rtlCol="0">
            <a:noAutofit/>
          </a:bodyPr>
          <a:lstStyle/>
          <a:p>
            <a:pPr lvl="0"/>
            <a:r>
              <a:rPr lang="en-US" noProof="0" dirty="0"/>
              <a:t>Drag picture to placeholder or click icon to add</a:t>
            </a:r>
            <a:endParaRPr lang="en-US" noProof="0" dirty="0"/>
          </a:p>
        </p:txBody>
      </p:sp>
      <p:sp>
        <p:nvSpPr>
          <p:cNvPr id="11" name="Picture Placeholder 6"/>
          <p:cNvSpPr>
            <a:spLocks noGrp="1"/>
          </p:cNvSpPr>
          <p:nvPr>
            <p:ph type="pic" sz="quarter" idx="15" hasCustomPrompt="1"/>
          </p:nvPr>
        </p:nvSpPr>
        <p:spPr>
          <a:xfrm>
            <a:off x="9271002" y="1127125"/>
            <a:ext cx="2403738" cy="5007240"/>
          </a:xfrm>
          <a:solidFill>
            <a:srgbClr val="BFBEBB"/>
          </a:solidFill>
        </p:spPr>
        <p:txBody>
          <a:bodyPr rtlCol="0">
            <a:noAutofit/>
          </a:bodyPr>
          <a:lstStyle/>
          <a:p>
            <a:pPr lvl="0"/>
            <a:r>
              <a:rPr lang="en-US" noProof="0" dirty="0"/>
              <a:t>Drag picture to placeholder or click icon to add</a:t>
            </a:r>
            <a:endParaRPr lang="en-US" noProof="0" dirty="0"/>
          </a:p>
        </p:txBody>
      </p:sp>
      <p:sp>
        <p:nvSpPr>
          <p:cNvPr id="8" name="Content Placeholder 2"/>
          <p:cNvSpPr>
            <a:spLocks noGrp="1"/>
          </p:cNvSpPr>
          <p:nvPr>
            <p:ph idx="18"/>
          </p:nvPr>
        </p:nvSpPr>
        <p:spPr>
          <a:xfrm>
            <a:off x="493448" y="9074"/>
            <a:ext cx="5179000" cy="403102"/>
          </a:xfrm>
        </p:spPr>
        <p:txBody>
          <a:bodyPr lIns="0"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9" name="Slide Number Placeholder 3"/>
          <p:cNvSpPr>
            <a:spLocks noGrp="1"/>
          </p:cNvSpPr>
          <p:nvPr>
            <p:ph type="sldNum" sz="quarter" idx="19"/>
          </p:nvPr>
        </p:nvSpPr>
        <p:spPr/>
        <p:txBody>
          <a:bodyPr/>
          <a:lstStyle>
            <a:lvl1pPr defTabSz="913130">
              <a:defRPr/>
            </a:lvl1pPr>
          </a:lstStyle>
          <a:p>
            <a:pPr>
              <a:defRPr/>
            </a:pPr>
            <a:fld id="{AB9AAAB5-7C6F-46FA-A38A-A204466F61A4}" type="slidenum">
              <a:rPr lang="en-US"/>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Eyebrow, Title, Tex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492128" y="1003550"/>
            <a:ext cx="3381375" cy="901452"/>
          </a:xfrm>
        </p:spPr>
        <p:txBody>
          <a:bodyPr/>
          <a:lstStyle>
            <a:lvl1pPr>
              <a:defRPr spc="25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28813" y="1887261"/>
            <a:ext cx="3381375" cy="4247109"/>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Picture Placeholder 6"/>
          <p:cNvSpPr>
            <a:spLocks noGrp="1"/>
          </p:cNvSpPr>
          <p:nvPr>
            <p:ph type="pic" sz="quarter" idx="13" hasCustomPrompt="1"/>
          </p:nvPr>
        </p:nvSpPr>
        <p:spPr>
          <a:xfrm>
            <a:off x="4263762" y="1127125"/>
            <a:ext cx="2403738" cy="5007240"/>
          </a:xfrm>
          <a:solidFill>
            <a:srgbClr val="BFBEBB"/>
          </a:solidFill>
        </p:spPr>
        <p:txBody>
          <a:bodyPr rtlCol="0">
            <a:noAutofit/>
          </a:bodyPr>
          <a:lstStyle/>
          <a:p>
            <a:pPr lvl="0"/>
            <a:r>
              <a:rPr lang="en-US" noProof="0" dirty="0"/>
              <a:t>Drag picture to placeholder or click icon to add</a:t>
            </a:r>
            <a:endParaRPr lang="en-US" noProof="0" dirty="0"/>
          </a:p>
        </p:txBody>
      </p:sp>
      <p:sp>
        <p:nvSpPr>
          <p:cNvPr id="10" name="Picture Placeholder 6"/>
          <p:cNvSpPr>
            <a:spLocks noGrp="1"/>
          </p:cNvSpPr>
          <p:nvPr>
            <p:ph type="pic" sz="quarter" idx="14" hasCustomPrompt="1"/>
          </p:nvPr>
        </p:nvSpPr>
        <p:spPr>
          <a:xfrm>
            <a:off x="6767382" y="1127125"/>
            <a:ext cx="2403738" cy="5007240"/>
          </a:xfrm>
          <a:solidFill>
            <a:srgbClr val="BFBEBB"/>
          </a:solidFill>
        </p:spPr>
        <p:txBody>
          <a:bodyPr rtlCol="0">
            <a:noAutofit/>
          </a:bodyPr>
          <a:lstStyle/>
          <a:p>
            <a:pPr lvl="0"/>
            <a:r>
              <a:rPr lang="en-US" noProof="0" dirty="0"/>
              <a:t>Drag picture to placeholder or click icon to add</a:t>
            </a:r>
            <a:endParaRPr lang="en-US" noProof="0" dirty="0"/>
          </a:p>
        </p:txBody>
      </p:sp>
      <p:sp>
        <p:nvSpPr>
          <p:cNvPr id="11" name="Picture Placeholder 6"/>
          <p:cNvSpPr>
            <a:spLocks noGrp="1"/>
          </p:cNvSpPr>
          <p:nvPr>
            <p:ph type="pic" sz="quarter" idx="15" hasCustomPrompt="1"/>
          </p:nvPr>
        </p:nvSpPr>
        <p:spPr>
          <a:xfrm>
            <a:off x="9271002" y="1127125"/>
            <a:ext cx="2403738" cy="5007240"/>
          </a:xfrm>
          <a:solidFill>
            <a:srgbClr val="BFBEBB"/>
          </a:solidFill>
        </p:spPr>
        <p:txBody>
          <a:bodyPr rtlCol="0">
            <a:noAutofit/>
          </a:bodyPr>
          <a:lstStyle/>
          <a:p>
            <a:pPr lvl="0"/>
            <a:r>
              <a:rPr lang="en-US" noProof="0" dirty="0"/>
              <a:t>Drag picture to placeholder or click icon to add</a:t>
            </a:r>
            <a:endParaRPr lang="en-US" noProof="0" dirty="0"/>
          </a:p>
        </p:txBody>
      </p:sp>
      <p:sp>
        <p:nvSpPr>
          <p:cNvPr id="8" name="Content Placeholder 2"/>
          <p:cNvSpPr>
            <a:spLocks noGrp="1"/>
          </p:cNvSpPr>
          <p:nvPr>
            <p:ph idx="18"/>
          </p:nvPr>
        </p:nvSpPr>
        <p:spPr>
          <a:xfrm>
            <a:off x="493448" y="9074"/>
            <a:ext cx="5179000" cy="403102"/>
          </a:xfrm>
        </p:spPr>
        <p:txBody>
          <a:bodyPr lIns="0" tIns="38095" rIns="76191"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9" name="Slide Number Placeholder 3"/>
          <p:cNvSpPr>
            <a:spLocks noGrp="1"/>
          </p:cNvSpPr>
          <p:nvPr>
            <p:ph type="sldNum" sz="quarter" idx="19"/>
          </p:nvPr>
        </p:nvSpPr>
        <p:spPr/>
        <p:txBody>
          <a:bodyPr/>
          <a:lstStyle>
            <a:lvl1pPr defTabSz="913130">
              <a:defRPr/>
            </a:lvl1pPr>
          </a:lstStyle>
          <a:p>
            <a:pPr>
              <a:defRPr/>
            </a:pPr>
            <a:fld id="{40BB39FC-39FC-4386-ADA9-FBA73A975F0E}" type="slidenum">
              <a:rPr lang="en-US"/>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text and multiple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2129" y="1003549"/>
            <a:ext cx="2972593" cy="901453"/>
          </a:xfrm>
        </p:spPr>
        <p:txBody>
          <a:bodyPr/>
          <a:lstStyle/>
          <a:p>
            <a:r>
              <a:rPr lang="en-US" dirty="0"/>
              <a:t>Click to edit Master title </a:t>
            </a:r>
            <a:endParaRPr lang="en-US" dirty="0"/>
          </a:p>
        </p:txBody>
      </p:sp>
      <p:sp>
        <p:nvSpPr>
          <p:cNvPr id="21" name="Picture Placeholder 6"/>
          <p:cNvSpPr>
            <a:spLocks noGrp="1"/>
          </p:cNvSpPr>
          <p:nvPr>
            <p:ph type="pic" sz="quarter" idx="13"/>
          </p:nvPr>
        </p:nvSpPr>
        <p:spPr>
          <a:xfrm>
            <a:off x="3865969" y="1107282"/>
            <a:ext cx="3311963" cy="2471057"/>
          </a:xfrm>
          <a:prstGeom prst="rect">
            <a:avLst/>
          </a:prstGeom>
          <a:solidFill>
            <a:srgbClr val="BFBEBB"/>
          </a:solidFill>
        </p:spPr>
        <p:txBody>
          <a:bodyPr rtlCol="0">
            <a:noAutofit/>
          </a:bodyPr>
          <a:lstStyle/>
          <a:p>
            <a:pPr lvl="0"/>
            <a:endParaRPr lang="en-US" noProof="0" dirty="0"/>
          </a:p>
        </p:txBody>
      </p:sp>
      <p:sp>
        <p:nvSpPr>
          <p:cNvPr id="27" name="Picture Placeholder 6"/>
          <p:cNvSpPr>
            <a:spLocks noGrp="1"/>
          </p:cNvSpPr>
          <p:nvPr>
            <p:ph type="pic" sz="quarter" idx="17"/>
          </p:nvPr>
        </p:nvSpPr>
        <p:spPr>
          <a:xfrm>
            <a:off x="7282584" y="1107282"/>
            <a:ext cx="1870753" cy="2471057"/>
          </a:xfrm>
          <a:prstGeom prst="rect">
            <a:avLst/>
          </a:prstGeom>
          <a:solidFill>
            <a:srgbClr val="BFBEBB"/>
          </a:solidFill>
        </p:spPr>
        <p:txBody>
          <a:bodyPr rtlCol="0">
            <a:noAutofit/>
          </a:bodyPr>
          <a:lstStyle/>
          <a:p>
            <a:pPr lvl="0"/>
            <a:endParaRPr lang="en-US" noProof="0" dirty="0"/>
          </a:p>
        </p:txBody>
      </p:sp>
      <p:sp>
        <p:nvSpPr>
          <p:cNvPr id="28" name="Picture Placeholder 6"/>
          <p:cNvSpPr>
            <a:spLocks noGrp="1"/>
          </p:cNvSpPr>
          <p:nvPr>
            <p:ph type="pic" sz="quarter" idx="18"/>
          </p:nvPr>
        </p:nvSpPr>
        <p:spPr>
          <a:xfrm>
            <a:off x="9262863" y="1107282"/>
            <a:ext cx="2437015" cy="2471057"/>
          </a:xfrm>
          <a:prstGeom prst="rect">
            <a:avLst/>
          </a:prstGeom>
          <a:solidFill>
            <a:srgbClr val="BFBEBB"/>
          </a:solidFill>
        </p:spPr>
        <p:txBody>
          <a:bodyPr rtlCol="0">
            <a:noAutofit/>
          </a:bodyPr>
          <a:lstStyle/>
          <a:p>
            <a:pPr lvl="0"/>
            <a:endParaRPr lang="en-US" noProof="0" dirty="0"/>
          </a:p>
        </p:txBody>
      </p:sp>
      <p:sp>
        <p:nvSpPr>
          <p:cNvPr id="29" name="Picture Placeholder 6"/>
          <p:cNvSpPr>
            <a:spLocks noGrp="1"/>
          </p:cNvSpPr>
          <p:nvPr>
            <p:ph type="pic" sz="quarter" idx="19"/>
          </p:nvPr>
        </p:nvSpPr>
        <p:spPr>
          <a:xfrm>
            <a:off x="3865969" y="3689615"/>
            <a:ext cx="5301782" cy="2074333"/>
          </a:xfrm>
          <a:prstGeom prst="rect">
            <a:avLst/>
          </a:prstGeom>
          <a:solidFill>
            <a:srgbClr val="BFBEBB"/>
          </a:solidFill>
        </p:spPr>
        <p:txBody>
          <a:bodyPr rtlCol="0">
            <a:noAutofit/>
          </a:bodyPr>
          <a:lstStyle/>
          <a:p>
            <a:pPr lvl="0"/>
            <a:endParaRPr lang="en-US" noProof="0" dirty="0"/>
          </a:p>
        </p:txBody>
      </p:sp>
      <p:sp>
        <p:nvSpPr>
          <p:cNvPr id="31" name="Picture Placeholder 6"/>
          <p:cNvSpPr>
            <a:spLocks noGrp="1"/>
          </p:cNvSpPr>
          <p:nvPr>
            <p:ph type="pic" sz="quarter" idx="21"/>
          </p:nvPr>
        </p:nvSpPr>
        <p:spPr>
          <a:xfrm>
            <a:off x="9262861" y="3679449"/>
            <a:ext cx="2428874" cy="2074333"/>
          </a:xfrm>
          <a:prstGeom prst="rect">
            <a:avLst/>
          </a:prstGeom>
          <a:solidFill>
            <a:srgbClr val="BFBEBB"/>
          </a:solidFill>
        </p:spPr>
        <p:txBody>
          <a:bodyPr rtlCol="0">
            <a:noAutofit/>
          </a:bodyPr>
          <a:lstStyle/>
          <a:p>
            <a:pPr lvl="0"/>
            <a:endParaRPr lang="en-US" noProof="0" dirty="0"/>
          </a:p>
        </p:txBody>
      </p:sp>
      <p:sp>
        <p:nvSpPr>
          <p:cNvPr id="12" name="Content Placeholder 2"/>
          <p:cNvSpPr>
            <a:spLocks noGrp="1"/>
          </p:cNvSpPr>
          <p:nvPr>
            <p:ph idx="1"/>
          </p:nvPr>
        </p:nvSpPr>
        <p:spPr>
          <a:xfrm>
            <a:off x="419914" y="2325960"/>
            <a:ext cx="3044831" cy="3749146"/>
          </a:xfrm>
          <a:prstGeom prst="rect">
            <a:avLst/>
          </a:prstGeo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3" name="Text Placeholder 6"/>
          <p:cNvSpPr>
            <a:spLocks noGrp="1"/>
          </p:cNvSpPr>
          <p:nvPr>
            <p:ph type="body" sz="quarter" idx="14"/>
          </p:nvPr>
        </p:nvSpPr>
        <p:spPr>
          <a:xfrm>
            <a:off x="432220" y="1714503"/>
            <a:ext cx="3039011" cy="445615"/>
          </a:xfrm>
        </p:spPr>
        <p:txBody>
          <a:bodyPr anchor="b">
            <a:normAutofit/>
          </a:bodyPr>
          <a:lstStyle>
            <a:lvl1pPr marL="0" indent="0">
              <a:buNone/>
              <a:defRPr sz="1700" b="0" i="0" spc="250">
                <a:latin typeface="Sofia Pro Semi Bold"/>
                <a:cs typeface="Sofia Pro Semi Bold"/>
              </a:defRPr>
            </a:lvl1pPr>
          </a:lstStyle>
          <a:p>
            <a:pPr lvl="0"/>
            <a:r>
              <a:rPr lang="en-US"/>
              <a:t>Click to edit Master text styles</a:t>
            </a:r>
            <a:endParaRPr lang="en-US"/>
          </a:p>
        </p:txBody>
      </p:sp>
      <p:sp>
        <p:nvSpPr>
          <p:cNvPr id="11" name="Content Placeholder 2"/>
          <p:cNvSpPr>
            <a:spLocks noGrp="1"/>
          </p:cNvSpPr>
          <p:nvPr>
            <p:ph idx="15"/>
          </p:nvPr>
        </p:nvSpPr>
        <p:spPr>
          <a:xfrm>
            <a:off x="493448" y="9074"/>
            <a:ext cx="5179000" cy="403102"/>
          </a:xfrm>
        </p:spPr>
        <p:txBody>
          <a:bodyPr lIns="0"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14" name="Slide Number Placeholder 5"/>
          <p:cNvSpPr>
            <a:spLocks noGrp="1"/>
          </p:cNvSpPr>
          <p:nvPr>
            <p:ph type="sldNum" sz="quarter" idx="22"/>
          </p:nvPr>
        </p:nvSpPr>
        <p:spPr/>
        <p:txBody>
          <a:bodyPr/>
          <a:lstStyle>
            <a:lvl1pPr defTabSz="913130">
              <a:defRPr/>
            </a:lvl1pPr>
          </a:lstStyle>
          <a:p>
            <a:pPr>
              <a:defRPr/>
            </a:pPr>
            <a:fld id="{1D3AF579-CD8E-4B0D-B0C5-AC6E8FD9574A}" type="slidenum">
              <a:rPr lang="en-US"/>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text and 8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2129" y="1003549"/>
            <a:ext cx="2972593" cy="901453"/>
          </a:xfrm>
        </p:spPr>
        <p:txBody>
          <a:bodyPr/>
          <a:lstStyle/>
          <a:p>
            <a:r>
              <a:rPr lang="en-US" dirty="0"/>
              <a:t>Click to edit Master title</a:t>
            </a:r>
            <a:endParaRPr lang="en-US" dirty="0"/>
          </a:p>
        </p:txBody>
      </p:sp>
      <p:sp>
        <p:nvSpPr>
          <p:cNvPr id="21" name="Picture Placeholder 6"/>
          <p:cNvSpPr>
            <a:spLocks noGrp="1"/>
          </p:cNvSpPr>
          <p:nvPr>
            <p:ph type="pic" sz="quarter" idx="13"/>
          </p:nvPr>
        </p:nvSpPr>
        <p:spPr>
          <a:xfrm>
            <a:off x="3849688" y="1107282"/>
            <a:ext cx="1925155" cy="2260284"/>
          </a:xfrm>
          <a:prstGeom prst="rect">
            <a:avLst/>
          </a:prstGeom>
          <a:solidFill>
            <a:srgbClr val="BFBEBB"/>
          </a:solidFill>
        </p:spPr>
        <p:txBody>
          <a:bodyPr rtlCol="0">
            <a:noAutofit/>
          </a:bodyPr>
          <a:lstStyle/>
          <a:p>
            <a:pPr lvl="0"/>
            <a:endParaRPr lang="en-US" noProof="0" dirty="0"/>
          </a:p>
        </p:txBody>
      </p:sp>
      <p:sp>
        <p:nvSpPr>
          <p:cNvPr id="22" name="Picture Placeholder 6"/>
          <p:cNvSpPr>
            <a:spLocks noGrp="1"/>
          </p:cNvSpPr>
          <p:nvPr>
            <p:ph type="pic" sz="quarter" idx="16"/>
          </p:nvPr>
        </p:nvSpPr>
        <p:spPr>
          <a:xfrm>
            <a:off x="5886010" y="1107282"/>
            <a:ext cx="1870753" cy="2260284"/>
          </a:xfrm>
          <a:prstGeom prst="rect">
            <a:avLst/>
          </a:prstGeom>
          <a:solidFill>
            <a:srgbClr val="BFBEBB"/>
          </a:solidFill>
        </p:spPr>
        <p:txBody>
          <a:bodyPr rtlCol="0">
            <a:noAutofit/>
          </a:bodyPr>
          <a:lstStyle/>
          <a:p>
            <a:pPr lvl="0"/>
            <a:endParaRPr lang="en-US" noProof="0" dirty="0"/>
          </a:p>
        </p:txBody>
      </p:sp>
      <p:sp>
        <p:nvSpPr>
          <p:cNvPr id="27" name="Picture Placeholder 6"/>
          <p:cNvSpPr>
            <a:spLocks noGrp="1"/>
          </p:cNvSpPr>
          <p:nvPr>
            <p:ph type="pic" sz="quarter" idx="17"/>
          </p:nvPr>
        </p:nvSpPr>
        <p:spPr>
          <a:xfrm>
            <a:off x="7867930" y="1107282"/>
            <a:ext cx="1870753" cy="2260284"/>
          </a:xfrm>
          <a:prstGeom prst="rect">
            <a:avLst/>
          </a:prstGeom>
          <a:solidFill>
            <a:srgbClr val="BFBEBB"/>
          </a:solidFill>
        </p:spPr>
        <p:txBody>
          <a:bodyPr rtlCol="0">
            <a:noAutofit/>
          </a:bodyPr>
          <a:lstStyle/>
          <a:p>
            <a:pPr lvl="0"/>
            <a:endParaRPr lang="en-US" noProof="0" dirty="0"/>
          </a:p>
        </p:txBody>
      </p:sp>
      <p:sp>
        <p:nvSpPr>
          <p:cNvPr id="28" name="Picture Placeholder 6"/>
          <p:cNvSpPr>
            <a:spLocks noGrp="1"/>
          </p:cNvSpPr>
          <p:nvPr>
            <p:ph type="pic" sz="quarter" idx="18"/>
          </p:nvPr>
        </p:nvSpPr>
        <p:spPr>
          <a:xfrm>
            <a:off x="9849849" y="1107282"/>
            <a:ext cx="1870753" cy="2260284"/>
          </a:xfrm>
          <a:prstGeom prst="rect">
            <a:avLst/>
          </a:prstGeom>
          <a:solidFill>
            <a:srgbClr val="BFBEBB"/>
          </a:solidFill>
        </p:spPr>
        <p:txBody>
          <a:bodyPr rtlCol="0">
            <a:noAutofit/>
          </a:bodyPr>
          <a:lstStyle/>
          <a:p>
            <a:pPr lvl="0"/>
            <a:endParaRPr lang="en-US" noProof="0" dirty="0"/>
          </a:p>
        </p:txBody>
      </p:sp>
      <p:sp>
        <p:nvSpPr>
          <p:cNvPr id="29" name="Picture Placeholder 6"/>
          <p:cNvSpPr>
            <a:spLocks noGrp="1"/>
          </p:cNvSpPr>
          <p:nvPr>
            <p:ph type="pic" sz="quarter" idx="19"/>
          </p:nvPr>
        </p:nvSpPr>
        <p:spPr>
          <a:xfrm>
            <a:off x="3849688" y="3491085"/>
            <a:ext cx="1925155" cy="2272863"/>
          </a:xfrm>
          <a:prstGeom prst="rect">
            <a:avLst/>
          </a:prstGeom>
          <a:solidFill>
            <a:srgbClr val="BFBEBB"/>
          </a:solidFill>
        </p:spPr>
        <p:txBody>
          <a:bodyPr rtlCol="0">
            <a:noAutofit/>
          </a:bodyPr>
          <a:lstStyle/>
          <a:p>
            <a:pPr lvl="0"/>
            <a:endParaRPr lang="en-US" noProof="0" dirty="0"/>
          </a:p>
        </p:txBody>
      </p:sp>
      <p:sp>
        <p:nvSpPr>
          <p:cNvPr id="30" name="Picture Placeholder 6"/>
          <p:cNvSpPr>
            <a:spLocks noGrp="1"/>
          </p:cNvSpPr>
          <p:nvPr>
            <p:ph type="pic" sz="quarter" idx="20"/>
          </p:nvPr>
        </p:nvSpPr>
        <p:spPr>
          <a:xfrm>
            <a:off x="5873154" y="3491085"/>
            <a:ext cx="1873846" cy="2272863"/>
          </a:xfrm>
          <a:prstGeom prst="rect">
            <a:avLst/>
          </a:prstGeom>
          <a:solidFill>
            <a:srgbClr val="BFBEBB"/>
          </a:solidFill>
        </p:spPr>
        <p:txBody>
          <a:bodyPr rtlCol="0">
            <a:noAutofit/>
          </a:bodyPr>
          <a:lstStyle/>
          <a:p>
            <a:pPr lvl="0"/>
            <a:endParaRPr lang="en-US" noProof="0" dirty="0"/>
          </a:p>
        </p:txBody>
      </p:sp>
      <p:sp>
        <p:nvSpPr>
          <p:cNvPr id="31" name="Picture Placeholder 6"/>
          <p:cNvSpPr>
            <a:spLocks noGrp="1"/>
          </p:cNvSpPr>
          <p:nvPr>
            <p:ph type="pic" sz="quarter" idx="21"/>
          </p:nvPr>
        </p:nvSpPr>
        <p:spPr>
          <a:xfrm>
            <a:off x="7874002" y="3480917"/>
            <a:ext cx="1877537" cy="2283032"/>
          </a:xfrm>
          <a:prstGeom prst="rect">
            <a:avLst/>
          </a:prstGeom>
          <a:solidFill>
            <a:srgbClr val="BFBEBB"/>
          </a:solidFill>
        </p:spPr>
        <p:txBody>
          <a:bodyPr rtlCol="0">
            <a:noAutofit/>
          </a:bodyPr>
          <a:lstStyle/>
          <a:p>
            <a:pPr lvl="0"/>
            <a:endParaRPr lang="en-US" noProof="0" dirty="0"/>
          </a:p>
        </p:txBody>
      </p:sp>
      <p:sp>
        <p:nvSpPr>
          <p:cNvPr id="32" name="Picture Placeholder 6"/>
          <p:cNvSpPr>
            <a:spLocks noGrp="1"/>
          </p:cNvSpPr>
          <p:nvPr>
            <p:ph type="pic" sz="quarter" idx="22"/>
          </p:nvPr>
        </p:nvSpPr>
        <p:spPr>
          <a:xfrm>
            <a:off x="9849849" y="3470748"/>
            <a:ext cx="1870753" cy="2283032"/>
          </a:xfrm>
          <a:prstGeom prst="rect">
            <a:avLst/>
          </a:prstGeom>
          <a:solidFill>
            <a:srgbClr val="BFBEBB"/>
          </a:solidFill>
        </p:spPr>
        <p:txBody>
          <a:bodyPr rtlCol="0">
            <a:noAutofit/>
          </a:bodyPr>
          <a:lstStyle/>
          <a:p>
            <a:pPr lvl="0"/>
            <a:endParaRPr lang="en-US" noProof="0" dirty="0"/>
          </a:p>
        </p:txBody>
      </p:sp>
      <p:sp>
        <p:nvSpPr>
          <p:cNvPr id="15" name="Content Placeholder 2"/>
          <p:cNvSpPr>
            <a:spLocks noGrp="1"/>
          </p:cNvSpPr>
          <p:nvPr>
            <p:ph idx="1"/>
          </p:nvPr>
        </p:nvSpPr>
        <p:spPr>
          <a:xfrm>
            <a:off x="419914" y="2325960"/>
            <a:ext cx="3044831" cy="3749146"/>
          </a:xfrm>
          <a:prstGeom prst="rect">
            <a:avLst/>
          </a:prstGeo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6" name="Text Placeholder 6"/>
          <p:cNvSpPr>
            <a:spLocks noGrp="1"/>
          </p:cNvSpPr>
          <p:nvPr>
            <p:ph type="body" sz="quarter" idx="14"/>
          </p:nvPr>
        </p:nvSpPr>
        <p:spPr>
          <a:xfrm>
            <a:off x="432220" y="1714503"/>
            <a:ext cx="3039011" cy="445615"/>
          </a:xfrm>
        </p:spPr>
        <p:txBody>
          <a:bodyPr anchor="b">
            <a:normAutofit/>
          </a:bodyPr>
          <a:lstStyle>
            <a:lvl1pPr marL="0" indent="0">
              <a:buNone/>
              <a:defRPr sz="1700" b="0" i="0" spc="250">
                <a:latin typeface="Sofia Pro Semi Bold"/>
                <a:cs typeface="Sofia Pro Semi Bold"/>
              </a:defRPr>
            </a:lvl1pPr>
          </a:lstStyle>
          <a:p>
            <a:pPr lvl="0"/>
            <a:r>
              <a:rPr lang="en-US"/>
              <a:t>Click to edit Master text styles</a:t>
            </a:r>
            <a:endParaRPr lang="en-US"/>
          </a:p>
        </p:txBody>
      </p:sp>
      <p:sp>
        <p:nvSpPr>
          <p:cNvPr id="14" name="Content Placeholder 2"/>
          <p:cNvSpPr>
            <a:spLocks noGrp="1"/>
          </p:cNvSpPr>
          <p:nvPr>
            <p:ph idx="15"/>
          </p:nvPr>
        </p:nvSpPr>
        <p:spPr>
          <a:xfrm>
            <a:off x="493448" y="9074"/>
            <a:ext cx="5179000" cy="403102"/>
          </a:xfrm>
        </p:spPr>
        <p:txBody>
          <a:bodyPr lIns="0"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17" name="Slide Number Placeholder 5"/>
          <p:cNvSpPr>
            <a:spLocks noGrp="1"/>
          </p:cNvSpPr>
          <p:nvPr>
            <p:ph type="sldNum" sz="quarter" idx="23"/>
          </p:nvPr>
        </p:nvSpPr>
        <p:spPr/>
        <p:txBody>
          <a:bodyPr/>
          <a:lstStyle>
            <a:lvl1pPr defTabSz="913130">
              <a:defRPr/>
            </a:lvl1pPr>
          </a:lstStyle>
          <a:p>
            <a:pPr>
              <a:defRPr/>
            </a:pPr>
            <a:fld id="{6EE4E143-9DCD-4E41-9D1A-97F7FDF23D47}" type="slidenum">
              <a:rPr lang="en-US"/>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Text and 3 images">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263786" y="1127125"/>
            <a:ext cx="4903073" cy="4636823"/>
          </a:xfrm>
          <a:prstGeom prst="rect">
            <a:avLst/>
          </a:prstGeom>
          <a:solidFill>
            <a:srgbClr val="BFBEBB"/>
          </a:solidFill>
        </p:spPr>
        <p:txBody>
          <a:bodyPr rtlCol="0">
            <a:noAutofit/>
          </a:bodyPr>
          <a:lstStyle/>
          <a:p>
            <a:pPr lvl="0"/>
            <a:endParaRPr lang="en-US" noProof="0" dirty="0"/>
          </a:p>
        </p:txBody>
      </p:sp>
      <p:sp>
        <p:nvSpPr>
          <p:cNvPr id="2" name="Title 1"/>
          <p:cNvSpPr>
            <a:spLocks noGrp="1"/>
          </p:cNvSpPr>
          <p:nvPr>
            <p:ph type="title"/>
          </p:nvPr>
        </p:nvSpPr>
        <p:spPr>
          <a:xfrm>
            <a:off x="492127" y="1003549"/>
            <a:ext cx="3381374" cy="901453"/>
          </a:xfrm>
        </p:spPr>
        <p:txBody>
          <a:bodyPr/>
          <a:lstStyle/>
          <a:p>
            <a:r>
              <a:rPr lang="en-US" dirty="0"/>
              <a:t>Click to edit Master title style</a:t>
            </a:r>
            <a:endParaRPr lang="en-US" dirty="0"/>
          </a:p>
        </p:txBody>
      </p:sp>
      <p:sp>
        <p:nvSpPr>
          <p:cNvPr id="11" name="Picture Placeholder 6"/>
          <p:cNvSpPr>
            <a:spLocks noGrp="1"/>
          </p:cNvSpPr>
          <p:nvPr>
            <p:ph type="pic" sz="quarter" idx="15"/>
          </p:nvPr>
        </p:nvSpPr>
        <p:spPr>
          <a:xfrm>
            <a:off x="9271026" y="1127125"/>
            <a:ext cx="2403739" cy="4636823"/>
          </a:xfrm>
          <a:prstGeom prst="rect">
            <a:avLst/>
          </a:prstGeom>
          <a:solidFill>
            <a:srgbClr val="BFBEBB"/>
          </a:solidFill>
        </p:spPr>
        <p:txBody>
          <a:bodyPr rtlCol="0">
            <a:noAutofit/>
          </a:bodyPr>
          <a:lstStyle/>
          <a:p>
            <a:pPr lvl="0"/>
            <a:endParaRPr lang="en-US" noProof="0" dirty="0"/>
          </a:p>
        </p:txBody>
      </p:sp>
      <p:sp>
        <p:nvSpPr>
          <p:cNvPr id="12" name="Content Placeholder 2"/>
          <p:cNvSpPr>
            <a:spLocks noGrp="1"/>
          </p:cNvSpPr>
          <p:nvPr>
            <p:ph idx="1"/>
          </p:nvPr>
        </p:nvSpPr>
        <p:spPr>
          <a:xfrm>
            <a:off x="419914" y="2325960"/>
            <a:ext cx="3429799" cy="3749146"/>
          </a:xfrm>
          <a:prstGeom prst="rect">
            <a:avLst/>
          </a:prstGeo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3" name="Text Placeholder 6"/>
          <p:cNvSpPr>
            <a:spLocks noGrp="1"/>
          </p:cNvSpPr>
          <p:nvPr>
            <p:ph type="body" sz="quarter" idx="16"/>
          </p:nvPr>
        </p:nvSpPr>
        <p:spPr>
          <a:xfrm>
            <a:off x="432194" y="1714503"/>
            <a:ext cx="3423243" cy="445615"/>
          </a:xfrm>
        </p:spPr>
        <p:txBody>
          <a:bodyPr anchor="b">
            <a:normAutofit/>
          </a:bodyPr>
          <a:lstStyle>
            <a:lvl1pPr marL="0" indent="0">
              <a:buNone/>
              <a:defRPr sz="1700" b="0" i="0" spc="250">
                <a:latin typeface="Sofia Pro Semi Bold"/>
                <a:cs typeface="Sofia Pro Semi Bold"/>
              </a:defRPr>
            </a:lvl1pPr>
          </a:lstStyle>
          <a:p>
            <a:pPr lvl="0"/>
            <a:r>
              <a:rPr lang="en-US"/>
              <a:t>Click to edit Master text styles</a:t>
            </a:r>
            <a:endParaRPr lang="en-US"/>
          </a:p>
        </p:txBody>
      </p:sp>
      <p:sp>
        <p:nvSpPr>
          <p:cNvPr id="9" name="Content Placeholder 2"/>
          <p:cNvSpPr>
            <a:spLocks noGrp="1"/>
          </p:cNvSpPr>
          <p:nvPr>
            <p:ph idx="17"/>
          </p:nvPr>
        </p:nvSpPr>
        <p:spPr>
          <a:xfrm>
            <a:off x="493448" y="9074"/>
            <a:ext cx="5179000" cy="403102"/>
          </a:xfrm>
        </p:spPr>
        <p:txBody>
          <a:bodyPr lIns="0"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8" name="Slide Number Placeholder 5"/>
          <p:cNvSpPr>
            <a:spLocks noGrp="1"/>
          </p:cNvSpPr>
          <p:nvPr>
            <p:ph type="sldNum" sz="quarter" idx="18"/>
          </p:nvPr>
        </p:nvSpPr>
        <p:spPr/>
        <p:txBody>
          <a:bodyPr/>
          <a:lstStyle>
            <a:lvl1pPr defTabSz="913130">
              <a:defRPr/>
            </a:lvl1pPr>
          </a:lstStyle>
          <a:p>
            <a:pPr>
              <a:defRPr/>
            </a:pPr>
            <a:fld id="{2F355BB2-323A-40D9-82E4-2948C1540E0F}" type="slidenum">
              <a:rPr lang="en-US"/>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large images with tex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93448" y="1107282"/>
            <a:ext cx="7557857" cy="3444874"/>
          </a:xfrm>
          <a:prstGeom prst="rect">
            <a:avLst/>
          </a:prstGeom>
          <a:solidFill>
            <a:srgbClr val="BFBEBB"/>
          </a:solidFill>
        </p:spPr>
        <p:txBody>
          <a:bodyPr rtlCol="0">
            <a:noAutofit/>
          </a:bodyPr>
          <a:lstStyle/>
          <a:p>
            <a:pPr lvl="0"/>
            <a:endParaRPr lang="en-US" noProof="0" dirty="0"/>
          </a:p>
        </p:txBody>
      </p:sp>
      <p:sp>
        <p:nvSpPr>
          <p:cNvPr id="8" name="Picture Placeholder 6"/>
          <p:cNvSpPr>
            <a:spLocks noGrp="1"/>
          </p:cNvSpPr>
          <p:nvPr>
            <p:ph type="pic" sz="quarter" idx="14"/>
          </p:nvPr>
        </p:nvSpPr>
        <p:spPr>
          <a:xfrm>
            <a:off x="8151211" y="1107282"/>
            <a:ext cx="3548689" cy="3444874"/>
          </a:xfrm>
          <a:prstGeom prst="rect">
            <a:avLst/>
          </a:prstGeom>
          <a:solidFill>
            <a:srgbClr val="BFBEBB"/>
          </a:solidFill>
        </p:spPr>
        <p:txBody>
          <a:bodyPr rtlCol="0">
            <a:noAutofit/>
          </a:bodyPr>
          <a:lstStyle/>
          <a:p>
            <a:pPr lvl="0"/>
            <a:endParaRPr lang="en-US" noProof="0" dirty="0"/>
          </a:p>
        </p:txBody>
      </p:sp>
      <p:sp>
        <p:nvSpPr>
          <p:cNvPr id="13" name="Content Placeholder 2"/>
          <p:cNvSpPr>
            <a:spLocks noGrp="1"/>
          </p:cNvSpPr>
          <p:nvPr>
            <p:ph idx="1"/>
          </p:nvPr>
        </p:nvSpPr>
        <p:spPr>
          <a:xfrm>
            <a:off x="419888" y="4926543"/>
            <a:ext cx="7644612" cy="980105"/>
          </a:xfrm>
          <a:prstGeom prst="rect">
            <a:avLst/>
          </a:prstGeo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4" name="Text Placeholder 6"/>
          <p:cNvSpPr>
            <a:spLocks noGrp="1"/>
          </p:cNvSpPr>
          <p:nvPr>
            <p:ph type="body" sz="quarter" idx="15"/>
          </p:nvPr>
        </p:nvSpPr>
        <p:spPr>
          <a:xfrm>
            <a:off x="432219" y="4484688"/>
            <a:ext cx="7629999" cy="445615"/>
          </a:xfrm>
        </p:spPr>
        <p:txBody>
          <a:bodyPr anchor="b">
            <a:normAutofit/>
          </a:bodyPr>
          <a:lstStyle>
            <a:lvl1pPr marL="0" indent="0">
              <a:buNone/>
              <a:defRPr sz="1700" b="0" i="0" spc="250">
                <a:latin typeface="Sofia Pro Semi Bold"/>
                <a:cs typeface="Sofia Pro Semi Bold"/>
              </a:defRPr>
            </a:lvl1pPr>
          </a:lstStyle>
          <a:p>
            <a:pPr lvl="0"/>
            <a:r>
              <a:rPr lang="en-US"/>
              <a:t>Click to edit Master text styles</a:t>
            </a:r>
            <a:endParaRPr lang="en-US"/>
          </a:p>
        </p:txBody>
      </p:sp>
      <p:sp>
        <p:nvSpPr>
          <p:cNvPr id="15" name="Content Placeholder 2"/>
          <p:cNvSpPr>
            <a:spLocks noGrp="1"/>
          </p:cNvSpPr>
          <p:nvPr>
            <p:ph idx="16"/>
          </p:nvPr>
        </p:nvSpPr>
        <p:spPr>
          <a:xfrm>
            <a:off x="8107244" y="4933265"/>
            <a:ext cx="3622275" cy="972236"/>
          </a:xfrm>
          <a:prstGeom prst="rect">
            <a:avLst/>
          </a:prstGeom>
        </p:spPr>
        <p:txBody>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6" name="Text Placeholder 6"/>
          <p:cNvSpPr>
            <a:spLocks noGrp="1"/>
          </p:cNvSpPr>
          <p:nvPr>
            <p:ph type="body" sz="quarter" idx="17"/>
          </p:nvPr>
        </p:nvSpPr>
        <p:spPr>
          <a:xfrm>
            <a:off x="8119575" y="4491413"/>
            <a:ext cx="3615351" cy="445615"/>
          </a:xfrm>
        </p:spPr>
        <p:txBody>
          <a:bodyPr anchor="b">
            <a:normAutofit/>
          </a:bodyPr>
          <a:lstStyle>
            <a:lvl1pPr marL="0" indent="0">
              <a:buNone/>
              <a:defRPr sz="1700" b="0" i="0" spc="250">
                <a:latin typeface="Sofia Pro Semi Bold"/>
                <a:cs typeface="Sofia Pro Semi Bold"/>
              </a:defRPr>
            </a:lvl1pPr>
          </a:lstStyle>
          <a:p>
            <a:pPr lvl="0"/>
            <a:r>
              <a:rPr lang="en-US"/>
              <a:t>Click to edit Master text styles</a:t>
            </a:r>
            <a:endParaRPr lang="en-US"/>
          </a:p>
        </p:txBody>
      </p:sp>
      <p:sp>
        <p:nvSpPr>
          <p:cNvPr id="9" name="Content Placeholder 2"/>
          <p:cNvSpPr>
            <a:spLocks noGrp="1"/>
          </p:cNvSpPr>
          <p:nvPr>
            <p:ph idx="18"/>
          </p:nvPr>
        </p:nvSpPr>
        <p:spPr>
          <a:xfrm>
            <a:off x="493448" y="9074"/>
            <a:ext cx="5179000" cy="403102"/>
          </a:xfrm>
        </p:spPr>
        <p:txBody>
          <a:bodyPr lIns="0"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10" name="Slide Number Placeholder 5"/>
          <p:cNvSpPr>
            <a:spLocks noGrp="1"/>
          </p:cNvSpPr>
          <p:nvPr>
            <p:ph type="sldNum" sz="quarter" idx="19"/>
          </p:nvPr>
        </p:nvSpPr>
        <p:spPr/>
        <p:txBody>
          <a:bodyPr/>
          <a:lstStyle>
            <a:lvl1pPr defTabSz="913130">
              <a:defRPr/>
            </a:lvl1pPr>
          </a:lstStyle>
          <a:p>
            <a:pPr>
              <a:defRPr/>
            </a:pPr>
            <a:fld id="{2C69DA7D-BFE5-4D76-ABBE-7FC78CBB5E91}" type="slidenum">
              <a:rPr lang="en-US"/>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C9EABE25-B6DA-4A4C-87BA-208AC5EAE3C0}" type="slidenum">
              <a:rPr lang="zh-CN" altLang="en-US"/>
            </a:fld>
            <a:endParaRPr lang="zh-CN" altLang="en-US" sz="1800">
              <a:solidFill>
                <a:schemeClr val="tx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Content Placeholder 2"/>
          <p:cNvSpPr>
            <a:spLocks noGrp="1"/>
          </p:cNvSpPr>
          <p:nvPr>
            <p:ph idx="15"/>
          </p:nvPr>
        </p:nvSpPr>
        <p:spPr>
          <a:xfrm>
            <a:off x="493448" y="9074"/>
            <a:ext cx="5179000" cy="403102"/>
          </a:xfrm>
        </p:spPr>
        <p:txBody>
          <a:bodyPr lIns="0"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4" name="Slide Number Placeholder 3"/>
          <p:cNvSpPr>
            <a:spLocks noGrp="1"/>
          </p:cNvSpPr>
          <p:nvPr>
            <p:ph type="sldNum" sz="quarter" idx="16"/>
          </p:nvPr>
        </p:nvSpPr>
        <p:spPr/>
        <p:txBody>
          <a:bodyPr/>
          <a:lstStyle>
            <a:lvl1pPr defTabSz="913130">
              <a:defRPr/>
            </a:lvl1pPr>
          </a:lstStyle>
          <a:p>
            <a:pPr>
              <a:defRPr/>
            </a:pPr>
            <a:fld id="{85C06F95-C574-4C8C-A87B-DA0EADA34F22}" type="slidenum">
              <a:rPr lang="en-US"/>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Statement Title and Content">
    <p:spTree>
      <p:nvGrpSpPr>
        <p:cNvPr id="1" name=""/>
        <p:cNvGrpSpPr/>
        <p:nvPr/>
      </p:nvGrpSpPr>
      <p:grpSpPr>
        <a:xfrm>
          <a:off x="0" y="0"/>
          <a:ext cx="0" cy="0"/>
          <a:chOff x="0" y="0"/>
          <a:chExt cx="0" cy="0"/>
        </a:xfrm>
      </p:grpSpPr>
      <p:sp>
        <p:nvSpPr>
          <p:cNvPr id="5" name="Picture Placeholder 6"/>
          <p:cNvSpPr>
            <a:spLocks noGrp="1"/>
          </p:cNvSpPr>
          <p:nvPr>
            <p:ph type="pic" sz="quarter" idx="10"/>
          </p:nvPr>
        </p:nvSpPr>
        <p:spPr>
          <a:xfrm>
            <a:off x="0" y="565306"/>
            <a:ext cx="12192000" cy="6095584"/>
          </a:xfrm>
          <a:solidFill>
            <a:srgbClr val="BFBEBB"/>
          </a:solidFill>
          <a:ln>
            <a:noFill/>
          </a:ln>
        </p:spPr>
        <p:txBody>
          <a:bodyPr rtlCol="0">
            <a:noAutofit/>
          </a:bodyPr>
          <a:lstStyle/>
          <a:p>
            <a:pPr lvl="0"/>
            <a:endParaRPr lang="en-US" noProof="0" dirty="0"/>
          </a:p>
        </p:txBody>
      </p:sp>
      <p:sp>
        <p:nvSpPr>
          <p:cNvPr id="2" name="Title 1"/>
          <p:cNvSpPr>
            <a:spLocks noGrp="1"/>
          </p:cNvSpPr>
          <p:nvPr>
            <p:ph type="title"/>
          </p:nvPr>
        </p:nvSpPr>
        <p:spPr>
          <a:xfrm>
            <a:off x="492130" y="1727182"/>
            <a:ext cx="6349998" cy="837952"/>
          </a:xfrm>
        </p:spPr>
        <p:txBody>
          <a:bodyPr anchor="b"/>
          <a:lstStyle>
            <a:lvl1pPr>
              <a:defRPr sz="3500" spc="700">
                <a:solidFill>
                  <a:schemeClr val="bg1"/>
                </a:solidFill>
              </a:defRPr>
            </a:lvl1pPr>
          </a:lstStyle>
          <a:p>
            <a:r>
              <a:rPr lang="en-US" dirty="0"/>
              <a:t>Click to edit Master title style</a:t>
            </a:r>
            <a:endParaRPr lang="en-US" dirty="0"/>
          </a:p>
        </p:txBody>
      </p:sp>
      <p:sp>
        <p:nvSpPr>
          <p:cNvPr id="3" name="Content Placeholder 2"/>
          <p:cNvSpPr>
            <a:spLocks noGrp="1"/>
          </p:cNvSpPr>
          <p:nvPr>
            <p:ph idx="1"/>
          </p:nvPr>
        </p:nvSpPr>
        <p:spPr>
          <a:xfrm>
            <a:off x="492126" y="2610919"/>
            <a:ext cx="6349998" cy="4247109"/>
          </a:xfrm>
        </p:spPr>
        <p:txBody>
          <a:bodyPr>
            <a:normAutofit/>
          </a:bodyPr>
          <a:lstStyle>
            <a:lvl1pPr>
              <a:lnSpc>
                <a:spcPct val="150000"/>
              </a:lnSpc>
              <a:spcBef>
                <a:spcPts val="3000"/>
              </a:spcBef>
              <a:defRPr sz="1700" spc="251">
                <a:solidFill>
                  <a:schemeClr val="bg1"/>
                </a:solidFill>
                <a:latin typeface="Sofia Pro Regular"/>
                <a:cs typeface="Sofia Pro Regular"/>
              </a:defRPr>
            </a:lvl1pPr>
            <a:lvl2pPr>
              <a:defRPr sz="1300">
                <a:solidFill>
                  <a:schemeClr val="bg1"/>
                </a:solidFill>
              </a:defRPr>
            </a:lvl2pPr>
            <a:lvl3pPr>
              <a:defRPr sz="1200">
                <a:solidFill>
                  <a:schemeClr val="bg1"/>
                </a:solidFill>
              </a:defRPr>
            </a:lvl3pPr>
            <a:lvl4pPr>
              <a:defRPr sz="1200">
                <a:solidFill>
                  <a:schemeClr val="bg1"/>
                </a:solidFill>
              </a:defRPr>
            </a:lvl4pPr>
            <a:lvl5pPr>
              <a:defRPr sz="1100">
                <a:solidFill>
                  <a:schemeClr val="bg1"/>
                </a:soli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7" name="Content Placeholder 2"/>
          <p:cNvSpPr>
            <a:spLocks noGrp="1"/>
          </p:cNvSpPr>
          <p:nvPr>
            <p:ph idx="14"/>
          </p:nvPr>
        </p:nvSpPr>
        <p:spPr>
          <a:xfrm>
            <a:off x="493448" y="9074"/>
            <a:ext cx="5179000" cy="403102"/>
          </a:xfrm>
        </p:spPr>
        <p:txBody>
          <a:bodyPr lIns="0"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6" name="Slide Number Placeholder 5"/>
          <p:cNvSpPr>
            <a:spLocks noGrp="1"/>
          </p:cNvSpPr>
          <p:nvPr>
            <p:ph type="sldNum" sz="quarter" idx="15"/>
          </p:nvPr>
        </p:nvSpPr>
        <p:spPr/>
        <p:txBody>
          <a:bodyPr/>
          <a:lstStyle>
            <a:lvl1pPr defTabSz="913130">
              <a:defRPr>
                <a:solidFill>
                  <a:srgbClr val="FFFFFF"/>
                </a:solidFill>
              </a:defRPr>
            </a:lvl1pPr>
          </a:lstStyle>
          <a:p>
            <a:pPr>
              <a:defRPr/>
            </a:pPr>
            <a:fld id="{1017EAD9-04B6-4445-93B9-3DB8062991B1}" type="slidenum">
              <a:rPr lang="en-US"/>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Full bleed image with Titl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6858000"/>
          </a:xfrm>
          <a:solidFill>
            <a:schemeClr val="accent1"/>
          </a:solidFill>
        </p:spPr>
        <p:txBody>
          <a:bodyPr rtlCol="0">
            <a:noAutofit/>
          </a:bodyPr>
          <a:lstStyle/>
          <a:p>
            <a:pPr lvl="0"/>
            <a:endParaRPr lang="en-US" noProof="0" dirty="0"/>
          </a:p>
        </p:txBody>
      </p:sp>
      <p:sp>
        <p:nvSpPr>
          <p:cNvPr id="2" name="Title 1"/>
          <p:cNvSpPr>
            <a:spLocks noGrp="1"/>
          </p:cNvSpPr>
          <p:nvPr>
            <p:ph type="ctrTitle"/>
          </p:nvPr>
        </p:nvSpPr>
        <p:spPr>
          <a:xfrm>
            <a:off x="482189" y="2093178"/>
            <a:ext cx="8026813" cy="1470025"/>
          </a:xfrm>
        </p:spPr>
        <p:txBody>
          <a:bodyPr anchor="b"/>
          <a:lstStyle>
            <a:lvl1pPr>
              <a:lnSpc>
                <a:spcPct val="90000"/>
              </a:lnSpc>
              <a:defRPr sz="3300" spc="250">
                <a:solidFill>
                  <a:srgbClr val="FFFFFF"/>
                </a:solidFill>
              </a:defRPr>
            </a:lvl1pPr>
          </a:lstStyle>
          <a:p>
            <a:r>
              <a:rPr lang="en-US"/>
              <a:t>Click to edit Master title style</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Eyebrow,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US" dirty="0"/>
          </a:p>
        </p:txBody>
      </p:sp>
      <p:sp>
        <p:nvSpPr>
          <p:cNvPr id="3" name="Content Placeholder 2"/>
          <p:cNvSpPr>
            <a:spLocks noGrp="1"/>
          </p:cNvSpPr>
          <p:nvPr>
            <p:ph idx="1"/>
          </p:nvPr>
        </p:nvSpPr>
        <p:spPr>
          <a:xfrm>
            <a:off x="492126" y="1887281"/>
            <a:ext cx="6349998" cy="424710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Content Placeholder 2"/>
          <p:cNvSpPr>
            <a:spLocks noGrp="1"/>
          </p:cNvSpPr>
          <p:nvPr>
            <p:ph idx="14"/>
          </p:nvPr>
        </p:nvSpPr>
        <p:spPr>
          <a:xfrm>
            <a:off x="493448" y="9074"/>
            <a:ext cx="5179000" cy="403102"/>
          </a:xfrm>
        </p:spPr>
        <p:txBody>
          <a:bodyPr lIns="0" rtlCol="0" anchor="b">
            <a:normAutofit/>
          </a:bodyPr>
          <a:lstStyle>
            <a:lvl1pPr>
              <a:defRPr lang="en-US" sz="1200" spc="250" dirty="0" smtClean="0">
                <a:solidFill>
                  <a:schemeClr val="tx2"/>
                </a:solidFill>
                <a:latin typeface="+mj-lt"/>
              </a:defRPr>
            </a:lvl1pPr>
          </a:lstStyle>
          <a:p>
            <a:pPr lvl="0"/>
            <a:r>
              <a:rPr lang="en-US"/>
              <a:t>Click to edit Master text styles</a:t>
            </a:r>
            <a:endParaRPr lang="en-US"/>
          </a:p>
        </p:txBody>
      </p:sp>
      <p:sp>
        <p:nvSpPr>
          <p:cNvPr id="5" name="Slide Number Placeholder 3"/>
          <p:cNvSpPr>
            <a:spLocks noGrp="1"/>
          </p:cNvSpPr>
          <p:nvPr>
            <p:ph type="sldNum" sz="quarter" idx="15"/>
          </p:nvPr>
        </p:nvSpPr>
        <p:spPr/>
        <p:txBody>
          <a:bodyPr/>
          <a:lstStyle>
            <a:lvl1pPr defTabSz="913130">
              <a:defRPr/>
            </a:lvl1pPr>
          </a:lstStyle>
          <a:p>
            <a:pPr>
              <a:defRPr/>
            </a:pPr>
            <a:fld id="{89C0257A-4AEA-4BC0-BD74-279D50A584D7}" type="slidenum">
              <a:rPr lang="en-US"/>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LC Theme">
    <p:spTree>
      <p:nvGrpSpPr>
        <p:cNvPr id="1" name=""/>
        <p:cNvGrpSpPr/>
        <p:nvPr/>
      </p:nvGrpSpPr>
      <p:grpSpPr>
        <a:xfrm>
          <a:off x="0" y="0"/>
          <a:ext cx="0" cy="0"/>
          <a:chOff x="0" y="0"/>
          <a:chExt cx="0" cy="0"/>
        </a:xfrm>
      </p:grpSpPr>
      <p:pic>
        <p:nvPicPr>
          <p:cNvPr id="3" name="TLC_compasspattern_whiteKO.png" descr="/Users/dgalvin/Desktop/for PPT/TLC_compasspattern_whiteKO.png"/>
          <p:cNvPicPr>
            <a:picLocks noChangeAspect="1"/>
          </p:cNvPicPr>
          <p:nvPr userDrawn="1"/>
        </p:nvPicPr>
        <p:blipFill>
          <a:blip r:embed="rId2" r:link="rId3" cstate="email"/>
          <a:srcRect/>
          <a:stretch>
            <a:fillRect/>
          </a:stretch>
        </p:blipFill>
        <p:spPr bwMode="auto">
          <a:xfrm>
            <a:off x="127000" y="12700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04800">
                <a:solidFill>
                  <a:srgbClr val="000000"/>
                </a:solidFill>
                <a:miter lim="800000"/>
                <a:headEnd/>
                <a:tailEnd/>
              </a14:hiddenLine>
            </a:ext>
          </a:extLst>
        </p:spPr>
      </p:pic>
      <p:pic>
        <p:nvPicPr>
          <p:cNvPr id="4" name="Picture 6" descr="LUXbrandlogo2015_rgstrnmk_32mmKO.eps"/>
          <p:cNvPicPr>
            <a:picLocks noChangeAspect="1"/>
          </p:cNvPicPr>
          <p:nvPr userDrawn="1"/>
        </p:nvPicPr>
        <p:blipFill>
          <a:blip r:embed="rId4"/>
          <a:srcRect/>
          <a:stretch>
            <a:fillRect/>
          </a:stretch>
        </p:blipFill>
        <p:spPr bwMode="auto">
          <a:xfrm>
            <a:off x="4413250" y="2521479"/>
            <a:ext cx="3360208" cy="1846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0"/>
            <a:ext cx="12192000" cy="6858000"/>
          </a:xfrm>
          <a:prstGeom prst="rect">
            <a:avLst/>
          </a:prstGeom>
          <a:noFill/>
          <a:ln w="431800" cmpd="sng">
            <a:solidFill>
              <a:schemeClr val="tx1"/>
            </a:solidFill>
            <a:miter lim="800000"/>
          </a:ln>
          <a:effectLst/>
        </p:spPr>
        <p:style>
          <a:lnRef idx="1">
            <a:schemeClr val="accent1"/>
          </a:lnRef>
          <a:fillRef idx="3">
            <a:schemeClr val="accent1"/>
          </a:fillRef>
          <a:effectRef idx="2">
            <a:schemeClr val="accent1"/>
          </a:effectRef>
          <a:fontRef idx="minor">
            <a:schemeClr val="lt1"/>
          </a:fontRef>
        </p:style>
        <p:txBody>
          <a:bodyPr lIns="76194" tIns="38097" rIns="76194" bIns="38097" anchor="ctr"/>
          <a:lstStyle/>
          <a:p>
            <a:pPr algn="ctr" defTabSz="913130" fontAlgn="auto">
              <a:spcBef>
                <a:spcPts val="0"/>
              </a:spcBef>
              <a:spcAft>
                <a:spcPts val="0"/>
              </a:spcAft>
              <a:buFontTx/>
              <a:buNone/>
              <a:defRPr/>
            </a:pPr>
            <a:endParaRPr lang="en-US" dirty="0">
              <a:solidFill>
                <a:prstClr val="white"/>
              </a:solidFill>
            </a:endParaRPr>
          </a:p>
        </p:txBody>
      </p:sp>
      <p:sp>
        <p:nvSpPr>
          <p:cNvPr id="10" name="Title 9"/>
          <p:cNvSpPr>
            <a:spLocks noGrp="1"/>
          </p:cNvSpPr>
          <p:nvPr>
            <p:ph type="title"/>
          </p:nvPr>
        </p:nvSpPr>
        <p:spPr>
          <a:xfrm>
            <a:off x="799121" y="5507149"/>
            <a:ext cx="10615356" cy="837953"/>
          </a:xfrm>
        </p:spPr>
        <p:txBody>
          <a:bodyPr/>
          <a:lstStyle>
            <a:lvl1pPr algn="ctr">
              <a:defRPr cap="all">
                <a:solidFill>
                  <a:schemeClr val="accent1"/>
                </a:solidFill>
              </a:defRPr>
            </a:lvl1pPr>
          </a:lstStyle>
          <a:p>
            <a:r>
              <a:rPr lang="en-US" dirty="0"/>
              <a:t>Click to edit Master title style</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Title, Text and 3 images with captions">
    <p:bg>
      <p:bgPr>
        <a:solidFill>
          <a:srgbClr val="2D2D2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127" y="1003549"/>
            <a:ext cx="3381374" cy="901453"/>
          </a:xfrm>
        </p:spPr>
        <p:txBody>
          <a:bodyPr/>
          <a:lstStyle>
            <a:lvl1pPr>
              <a:defRPr>
                <a:solidFill>
                  <a:srgbClr val="FFFFFF"/>
                </a:solidFill>
              </a:defRPr>
            </a:lvl1pPr>
          </a:lstStyle>
          <a:p>
            <a:r>
              <a:rPr lang="en-US" dirty="0"/>
              <a:t>Click to edit Master title style</a:t>
            </a:r>
            <a:endParaRPr lang="en-US" dirty="0"/>
          </a:p>
        </p:txBody>
      </p:sp>
      <p:sp>
        <p:nvSpPr>
          <p:cNvPr id="7" name="Picture Placeholder 6"/>
          <p:cNvSpPr>
            <a:spLocks noGrp="1"/>
          </p:cNvSpPr>
          <p:nvPr>
            <p:ph type="pic" sz="quarter" idx="13"/>
          </p:nvPr>
        </p:nvSpPr>
        <p:spPr>
          <a:xfrm>
            <a:off x="4263786" y="1127125"/>
            <a:ext cx="2403739" cy="4636823"/>
          </a:xfrm>
          <a:prstGeom prst="rect">
            <a:avLst/>
          </a:prstGeom>
          <a:solidFill>
            <a:srgbClr val="BFBEBB"/>
          </a:solidFill>
        </p:spPr>
        <p:txBody>
          <a:bodyPr rtlCol="0">
            <a:noAutofit/>
          </a:bodyPr>
          <a:lstStyle/>
          <a:p>
            <a:pPr lvl="0"/>
            <a:endParaRPr lang="en-US" noProof="0" dirty="0"/>
          </a:p>
        </p:txBody>
      </p:sp>
      <p:sp>
        <p:nvSpPr>
          <p:cNvPr id="10" name="Picture Placeholder 6"/>
          <p:cNvSpPr>
            <a:spLocks noGrp="1"/>
          </p:cNvSpPr>
          <p:nvPr>
            <p:ph type="pic" sz="quarter" idx="14"/>
          </p:nvPr>
        </p:nvSpPr>
        <p:spPr>
          <a:xfrm>
            <a:off x="6767406" y="1127125"/>
            <a:ext cx="2403739" cy="4636823"/>
          </a:xfrm>
          <a:prstGeom prst="rect">
            <a:avLst/>
          </a:prstGeom>
          <a:solidFill>
            <a:srgbClr val="BFBEBB"/>
          </a:solidFill>
        </p:spPr>
        <p:txBody>
          <a:bodyPr rtlCol="0">
            <a:noAutofit/>
          </a:bodyPr>
          <a:lstStyle/>
          <a:p>
            <a:pPr lvl="0"/>
            <a:endParaRPr lang="en-US" noProof="0" dirty="0"/>
          </a:p>
        </p:txBody>
      </p:sp>
      <p:sp>
        <p:nvSpPr>
          <p:cNvPr id="11" name="Picture Placeholder 6"/>
          <p:cNvSpPr>
            <a:spLocks noGrp="1"/>
          </p:cNvSpPr>
          <p:nvPr>
            <p:ph type="pic" sz="quarter" idx="15"/>
          </p:nvPr>
        </p:nvSpPr>
        <p:spPr>
          <a:xfrm>
            <a:off x="9271026" y="1127125"/>
            <a:ext cx="2403739" cy="4636823"/>
          </a:xfrm>
          <a:prstGeom prst="rect">
            <a:avLst/>
          </a:prstGeom>
          <a:solidFill>
            <a:srgbClr val="BFBEBB"/>
          </a:solidFill>
        </p:spPr>
        <p:txBody>
          <a:bodyPr rtlCol="0">
            <a:noAutofit/>
          </a:bodyPr>
          <a:lstStyle/>
          <a:p>
            <a:pPr lvl="0"/>
            <a:endParaRPr lang="en-US" noProof="0" dirty="0"/>
          </a:p>
        </p:txBody>
      </p:sp>
      <p:sp>
        <p:nvSpPr>
          <p:cNvPr id="8" name="Content Placeholder 2"/>
          <p:cNvSpPr>
            <a:spLocks noGrp="1"/>
          </p:cNvSpPr>
          <p:nvPr>
            <p:ph idx="16"/>
          </p:nvPr>
        </p:nvSpPr>
        <p:spPr>
          <a:xfrm>
            <a:off x="4191000" y="5783188"/>
            <a:ext cx="2403740" cy="355865"/>
          </a:xfrm>
          <a:prstGeom prst="rect">
            <a:avLst/>
          </a:prstGeom>
        </p:spPr>
        <p:txBody>
          <a:bodyPr>
            <a:noAutofit/>
          </a:bodyPr>
          <a:lstStyle>
            <a:lvl1pPr marL="0" indent="0">
              <a:buNone/>
              <a:defRPr sz="1200" b="0" i="0">
                <a:solidFill>
                  <a:srgbClr val="FFFFFF"/>
                </a:solidFill>
                <a:latin typeface="Sofia Pro Semi Bold"/>
                <a:cs typeface="Sofia Pro Semi Bold"/>
              </a:defRPr>
            </a:lvl1pPr>
            <a:lvl2pPr>
              <a:defRPr b="0" i="0">
                <a:latin typeface="Sofia Pro Semi Bold"/>
                <a:cs typeface="Sofia Pro Semi Bold"/>
              </a:defRPr>
            </a:lvl2pPr>
          </a:lstStyle>
          <a:p>
            <a:pPr lvl="0"/>
            <a:r>
              <a:rPr lang="en-US" dirty="0"/>
              <a:t>Click to edit Master text styles</a:t>
            </a:r>
            <a:endParaRPr lang="en-US" dirty="0"/>
          </a:p>
        </p:txBody>
      </p:sp>
      <p:sp>
        <p:nvSpPr>
          <p:cNvPr id="9" name="Content Placeholder 2"/>
          <p:cNvSpPr>
            <a:spLocks noGrp="1"/>
          </p:cNvSpPr>
          <p:nvPr>
            <p:ph idx="17"/>
          </p:nvPr>
        </p:nvSpPr>
        <p:spPr>
          <a:xfrm>
            <a:off x="6704541" y="5783188"/>
            <a:ext cx="2403740" cy="355865"/>
          </a:xfrm>
          <a:prstGeom prst="rect">
            <a:avLst/>
          </a:prstGeom>
        </p:spPr>
        <p:txBody>
          <a:bodyPr>
            <a:noAutofit/>
          </a:bodyPr>
          <a:lstStyle>
            <a:lvl1pPr marL="0" indent="0">
              <a:buNone/>
              <a:defRPr sz="1200" b="0" i="0">
                <a:solidFill>
                  <a:srgbClr val="FFFFFF"/>
                </a:solidFill>
                <a:latin typeface="Sofia Pro Semi Bold"/>
                <a:cs typeface="Sofia Pro Semi Bold"/>
              </a:defRPr>
            </a:lvl1pPr>
            <a:lvl2pPr>
              <a:defRPr b="0" i="0">
                <a:latin typeface="Sofia Pro Semi Bold"/>
                <a:cs typeface="Sofia Pro Semi Bold"/>
              </a:defRPr>
            </a:lvl2pPr>
          </a:lstStyle>
          <a:p>
            <a:pPr lvl="0"/>
            <a:r>
              <a:rPr lang="en-US" dirty="0"/>
              <a:t>Click to edit Master text styles</a:t>
            </a:r>
            <a:endParaRPr lang="en-US" dirty="0"/>
          </a:p>
        </p:txBody>
      </p:sp>
      <p:sp>
        <p:nvSpPr>
          <p:cNvPr id="12" name="Content Placeholder 2"/>
          <p:cNvSpPr>
            <a:spLocks noGrp="1"/>
          </p:cNvSpPr>
          <p:nvPr>
            <p:ph idx="18"/>
          </p:nvPr>
        </p:nvSpPr>
        <p:spPr>
          <a:xfrm>
            <a:off x="9198239" y="5783188"/>
            <a:ext cx="2403740" cy="355865"/>
          </a:xfrm>
          <a:prstGeom prst="rect">
            <a:avLst/>
          </a:prstGeom>
        </p:spPr>
        <p:txBody>
          <a:bodyPr>
            <a:noAutofit/>
          </a:bodyPr>
          <a:lstStyle>
            <a:lvl1pPr marL="0" indent="0">
              <a:buNone/>
              <a:defRPr sz="1200" b="0" i="0">
                <a:solidFill>
                  <a:srgbClr val="FFFFFF"/>
                </a:solidFill>
                <a:latin typeface="Sofia Pro Semi Bold"/>
                <a:cs typeface="Sofia Pro Semi Bold"/>
              </a:defRPr>
            </a:lvl1pPr>
            <a:lvl2pPr>
              <a:defRPr b="0" i="0">
                <a:latin typeface="Sofia Pro Semi Bold"/>
                <a:cs typeface="Sofia Pro Semi Bold"/>
              </a:defRPr>
            </a:lvl2pPr>
          </a:lstStyle>
          <a:p>
            <a:pPr lvl="0"/>
            <a:r>
              <a:rPr lang="en-US" dirty="0"/>
              <a:t>Click to edit Master text styles</a:t>
            </a:r>
            <a:endParaRPr lang="en-US" dirty="0"/>
          </a:p>
        </p:txBody>
      </p:sp>
      <p:sp>
        <p:nvSpPr>
          <p:cNvPr id="15" name="Content Placeholder 2"/>
          <p:cNvSpPr>
            <a:spLocks noGrp="1"/>
          </p:cNvSpPr>
          <p:nvPr>
            <p:ph idx="1"/>
          </p:nvPr>
        </p:nvSpPr>
        <p:spPr>
          <a:xfrm>
            <a:off x="419914" y="2325960"/>
            <a:ext cx="3429799" cy="3749146"/>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6" name="Text Placeholder 6"/>
          <p:cNvSpPr>
            <a:spLocks noGrp="1"/>
          </p:cNvSpPr>
          <p:nvPr>
            <p:ph type="body" sz="quarter" idx="19"/>
          </p:nvPr>
        </p:nvSpPr>
        <p:spPr>
          <a:xfrm>
            <a:off x="432194" y="1714503"/>
            <a:ext cx="3423243" cy="445615"/>
          </a:xfrm>
        </p:spPr>
        <p:txBody>
          <a:bodyPr anchor="b">
            <a:normAutofit/>
          </a:bodyPr>
          <a:lstStyle>
            <a:lvl1pPr marL="0" indent="0">
              <a:buNone/>
              <a:defRPr sz="1700" b="0" i="0">
                <a:solidFill>
                  <a:srgbClr val="FFFFFF"/>
                </a:solidFill>
                <a:latin typeface="Sofia Pro Semi Bold"/>
                <a:cs typeface="Sofia Pro Semi Bold"/>
              </a:defRPr>
            </a:lvl1pPr>
          </a:lstStyle>
          <a:p>
            <a:pPr lvl="0"/>
            <a:r>
              <a:rPr lang="en-US"/>
              <a:t>Click to edit Master text styles</a:t>
            </a:r>
            <a:endParaRPr lang="en-US"/>
          </a:p>
        </p:txBody>
      </p:sp>
      <p:sp>
        <p:nvSpPr>
          <p:cNvPr id="13" name="Slide Number Placeholder 5"/>
          <p:cNvSpPr>
            <a:spLocks noGrp="1"/>
          </p:cNvSpPr>
          <p:nvPr>
            <p:ph type="sldNum" sz="quarter" idx="20"/>
          </p:nvPr>
        </p:nvSpPr>
        <p:spPr/>
        <p:txBody>
          <a:bodyPr/>
          <a:lstStyle>
            <a:lvl1pPr defTabSz="913130">
              <a:defRPr>
                <a:solidFill>
                  <a:schemeClr val="accent1"/>
                </a:solidFill>
              </a:defRPr>
            </a:lvl1pPr>
          </a:lstStyle>
          <a:p>
            <a:pPr>
              <a:defRPr/>
            </a:pPr>
            <a:fld id="{69698152-50F2-4071-8186-4214CF5EE260}" type="slidenum">
              <a:rPr lang="en-US">
                <a:solidFill>
                  <a:srgbClr val="BFBEBB"/>
                </a:solidFill>
              </a:rPr>
            </a:fld>
            <a:endParaRPr lang="en-US" dirty="0">
              <a:solidFill>
                <a:srgbClr val="BFBEBB"/>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Title and Text">
    <p:bg>
      <p:bgPr>
        <a:solidFill>
          <a:srgbClr val="2D2D2E"/>
        </a:solidFill>
        <a:effectLst/>
      </p:bgPr>
    </p:bg>
    <p:spTree>
      <p:nvGrpSpPr>
        <p:cNvPr id="1" name=""/>
        <p:cNvGrpSpPr/>
        <p:nvPr/>
      </p:nvGrpSpPr>
      <p:grpSpPr>
        <a:xfrm>
          <a:off x="0" y="0"/>
          <a:ext cx="0" cy="0"/>
          <a:chOff x="0" y="0"/>
          <a:chExt cx="0" cy="0"/>
        </a:xfrm>
      </p:grpSpPr>
      <p:sp>
        <p:nvSpPr>
          <p:cNvPr id="5" name="Rectangle 4"/>
          <p:cNvSpPr/>
          <p:nvPr userDrawn="1"/>
        </p:nvSpPr>
        <p:spPr>
          <a:xfrm>
            <a:off x="0" y="6660886"/>
            <a:ext cx="12192000" cy="197114"/>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76125" tIns="38058" rIns="76125" bIns="38058" anchor="ctr"/>
          <a:lstStyle/>
          <a:p>
            <a:pPr algn="ctr" defTabSz="913130" fontAlgn="auto">
              <a:spcBef>
                <a:spcPts val="0"/>
              </a:spcBef>
              <a:spcAft>
                <a:spcPts val="0"/>
              </a:spcAft>
              <a:buFontTx/>
              <a:buNone/>
              <a:defRPr/>
            </a:pPr>
            <a:endParaRPr lang="en-US" sz="1500" dirty="0">
              <a:solidFill>
                <a:prstClr val="white"/>
              </a:solidFill>
            </a:endParaRPr>
          </a:p>
        </p:txBody>
      </p:sp>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endParaRPr lang="en-US"/>
          </a:p>
        </p:txBody>
      </p:sp>
      <p:sp>
        <p:nvSpPr>
          <p:cNvPr id="11" name="Content Placeholder 2"/>
          <p:cNvSpPr>
            <a:spLocks noGrp="1"/>
          </p:cNvSpPr>
          <p:nvPr>
            <p:ph idx="1"/>
          </p:nvPr>
        </p:nvSpPr>
        <p:spPr>
          <a:xfrm>
            <a:off x="419888" y="2325960"/>
            <a:ext cx="6438112" cy="3749146"/>
          </a:xfrm>
          <a:prstGeom prst="rect">
            <a:avLst/>
          </a:prstGeo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12" name="Text Placeholder 6"/>
          <p:cNvSpPr>
            <a:spLocks noGrp="1"/>
          </p:cNvSpPr>
          <p:nvPr>
            <p:ph type="body" sz="quarter" idx="14"/>
          </p:nvPr>
        </p:nvSpPr>
        <p:spPr>
          <a:xfrm>
            <a:off x="432195" y="1714503"/>
            <a:ext cx="6425806" cy="445615"/>
          </a:xfrm>
        </p:spPr>
        <p:txBody>
          <a:bodyPr anchor="b">
            <a:normAutofit/>
          </a:bodyPr>
          <a:lstStyle>
            <a:lvl1pPr marL="0" indent="0">
              <a:buNone/>
              <a:defRPr sz="1700" b="0" i="0">
                <a:solidFill>
                  <a:srgbClr val="FFFFFF"/>
                </a:solidFill>
                <a:latin typeface="Sofia Pro Semi Bold"/>
                <a:cs typeface="Sofia Pro Semi Bold"/>
              </a:defRPr>
            </a:lvl1pPr>
          </a:lstStyle>
          <a:p>
            <a:pPr lvl="0"/>
            <a:r>
              <a:rPr lang="en-US"/>
              <a:t>Click to edit Master text styles</a:t>
            </a:r>
            <a:endParaRPr lang="en-US"/>
          </a:p>
        </p:txBody>
      </p:sp>
      <p:sp>
        <p:nvSpPr>
          <p:cNvPr id="6" name="Slide Number Placeholder 5"/>
          <p:cNvSpPr>
            <a:spLocks noGrp="1"/>
          </p:cNvSpPr>
          <p:nvPr>
            <p:ph type="sldNum" sz="quarter" idx="15"/>
          </p:nvPr>
        </p:nvSpPr>
        <p:spPr/>
        <p:txBody>
          <a:bodyPr/>
          <a:lstStyle>
            <a:lvl1pPr defTabSz="913130">
              <a:defRPr>
                <a:solidFill>
                  <a:schemeClr val="accent1"/>
                </a:solidFill>
              </a:defRPr>
            </a:lvl1pPr>
          </a:lstStyle>
          <a:p>
            <a:pPr>
              <a:defRPr/>
            </a:pPr>
            <a:fld id="{B4A60DC7-9578-478E-9759-248AFD14C49A}" type="slidenum">
              <a:rPr lang="en-US">
                <a:solidFill>
                  <a:srgbClr val="BFBEBB"/>
                </a:solidFill>
              </a:rPr>
            </a:fld>
            <a:endParaRPr lang="en-US" dirty="0">
              <a:solidFill>
                <a:srgbClr val="BFBEBB"/>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Full Bleed Property slide">
    <p:bg>
      <p:bgPr>
        <a:solidFill>
          <a:schemeClr val="tx1"/>
        </a:solidFill>
        <a:effectLst/>
      </p:bgPr>
    </p:bg>
    <p:spTree>
      <p:nvGrpSpPr>
        <p:cNvPr id="1" name=""/>
        <p:cNvGrpSpPr/>
        <p:nvPr/>
      </p:nvGrpSpPr>
      <p:grpSpPr>
        <a:xfrm>
          <a:off x="0" y="0"/>
          <a:ext cx="0" cy="0"/>
          <a:chOff x="0" y="0"/>
          <a:chExt cx="0" cy="0"/>
        </a:xfrm>
      </p:grpSpPr>
      <p:sp>
        <p:nvSpPr>
          <p:cNvPr id="6" name="Text Placeholder 4"/>
          <p:cNvSpPr>
            <a:spLocks noGrp="1"/>
          </p:cNvSpPr>
          <p:nvPr>
            <p:ph type="body" sz="quarter" idx="11"/>
          </p:nvPr>
        </p:nvSpPr>
        <p:spPr>
          <a:xfrm>
            <a:off x="430448" y="6199200"/>
            <a:ext cx="6402642" cy="645002"/>
          </a:xfrm>
          <a:prstGeom prst="rect">
            <a:avLst/>
          </a:prstGeom>
        </p:spPr>
        <p:txBody>
          <a:bodyPr>
            <a:normAutofit/>
          </a:bodyPr>
          <a:lstStyle>
            <a:lvl1pPr marL="0" indent="0" algn="l" defTabSz="1087120" rtl="0" eaLnBrk="1" latinLnBrk="0" hangingPunct="1">
              <a:lnSpc>
                <a:spcPct val="100000"/>
              </a:lnSpc>
              <a:spcBef>
                <a:spcPts val="0"/>
              </a:spcBef>
              <a:buNone/>
              <a:defRPr lang="en-US" sz="1000" b="0" i="0" kern="1200" baseline="0" dirty="0" smtClean="0">
                <a:solidFill>
                  <a:srgbClr val="FFFFFF"/>
                </a:solidFill>
                <a:latin typeface="Sofia Pro Semi Bold"/>
                <a:ea typeface="+mn-ea"/>
                <a:cs typeface="Sofia Pro Semi Bold"/>
              </a:defRPr>
            </a:lvl1pPr>
          </a:lstStyle>
          <a:p>
            <a:pPr lvl="0"/>
            <a:r>
              <a:rPr lang="en-US"/>
              <a:t>Click to edit Master text styles</a:t>
            </a:r>
            <a:endParaRPr lang="en-US"/>
          </a:p>
        </p:txBody>
      </p:sp>
      <p:sp>
        <p:nvSpPr>
          <p:cNvPr id="4" name="Picture Placeholder 6"/>
          <p:cNvSpPr>
            <a:spLocks noGrp="1"/>
          </p:cNvSpPr>
          <p:nvPr>
            <p:ph type="pic" sz="quarter" idx="10"/>
          </p:nvPr>
        </p:nvSpPr>
        <p:spPr>
          <a:xfrm>
            <a:off x="0" y="717024"/>
            <a:ext cx="12192000" cy="5439833"/>
          </a:xfrm>
          <a:prstGeom prst="rect">
            <a:avLst/>
          </a:prstGeom>
          <a:solidFill>
            <a:srgbClr val="BFBEBB"/>
          </a:solidFill>
        </p:spPr>
        <p:txBody>
          <a:bodyPr rtlCol="0">
            <a:noAutofit/>
          </a:bodyPr>
          <a:lstStyle/>
          <a:p>
            <a:pPr lvl="0"/>
            <a:endParaRPr lang="en-US" noProof="0" dirty="0"/>
          </a:p>
        </p:txBody>
      </p:sp>
      <p:sp>
        <p:nvSpPr>
          <p:cNvPr id="5" name="Slide Number Placeholder 1"/>
          <p:cNvSpPr>
            <a:spLocks noGrp="1"/>
          </p:cNvSpPr>
          <p:nvPr>
            <p:ph type="sldNum" sz="quarter" idx="12"/>
          </p:nvPr>
        </p:nvSpPr>
        <p:spPr/>
        <p:txBody>
          <a:bodyPr/>
          <a:lstStyle>
            <a:lvl1pPr defTabSz="913130">
              <a:defRPr>
                <a:solidFill>
                  <a:schemeClr val="accent1"/>
                </a:solidFill>
              </a:defRPr>
            </a:lvl1pPr>
          </a:lstStyle>
          <a:p>
            <a:pPr>
              <a:defRPr/>
            </a:pPr>
            <a:fld id="{C5D20499-2C3D-4E65-9873-7F691241ECF1}" type="slidenum">
              <a:rPr lang="en-US">
                <a:solidFill>
                  <a:srgbClr val="BFBEBB"/>
                </a:solidFill>
              </a:rPr>
            </a:fld>
            <a:endParaRPr lang="en-US" dirty="0">
              <a:solidFill>
                <a:srgbClr val="BFBEBB"/>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sp>
        <p:nvSpPr>
          <p:cNvPr id="4" name="Rectangle 50"/>
          <p:cNvSpPr>
            <a:spLocks noChangeArrowheads="1"/>
          </p:cNvSpPr>
          <p:nvPr userDrawn="1"/>
        </p:nvSpPr>
        <p:spPr bwMode="auto">
          <a:xfrm>
            <a:off x="0" y="1"/>
            <a:ext cx="12192000" cy="3425825"/>
          </a:xfrm>
          <a:prstGeom prst="rect">
            <a:avLst/>
          </a:prstGeom>
          <a:solidFill>
            <a:srgbClr val="00395A"/>
          </a:solidFill>
          <a:ln w="9525">
            <a:noFill/>
            <a:miter lim="800000"/>
          </a:ln>
          <a:effectLst/>
        </p:spPr>
        <p:txBody>
          <a:bodyPr wrap="none" anchor="ctr"/>
          <a:lstStyle/>
          <a:p>
            <a:pPr fontAlgn="base">
              <a:spcBef>
                <a:spcPct val="0"/>
              </a:spcBef>
              <a:spcAft>
                <a:spcPct val="0"/>
              </a:spcAft>
              <a:defRPr/>
            </a:pPr>
            <a:endParaRPr lang="en-US" b="1" dirty="0">
              <a:solidFill>
                <a:srgbClr val="FFFFFF"/>
              </a:solidFill>
              <a:latin typeface="Century" panose="02040604050505020304" pitchFamily="18" charset="0"/>
            </a:endParaRPr>
          </a:p>
        </p:txBody>
      </p:sp>
      <p:pic>
        <p:nvPicPr>
          <p:cNvPr id="5" name="Picture 52" descr="fptstackedlogo_KO_4CPinwheel_4C"/>
          <p:cNvPicPr>
            <a:picLocks noChangeAspect="1" noChangeArrowheads="1"/>
          </p:cNvPicPr>
          <p:nvPr userDrawn="1"/>
        </p:nvPicPr>
        <p:blipFill>
          <a:blip r:embed="rId2"/>
          <a:srcRect/>
          <a:stretch>
            <a:fillRect/>
          </a:stretch>
        </p:blipFill>
        <p:spPr bwMode="auto">
          <a:xfrm>
            <a:off x="10143068" y="2406650"/>
            <a:ext cx="1284817" cy="641350"/>
          </a:xfrm>
          <a:prstGeom prst="rect">
            <a:avLst/>
          </a:prstGeom>
          <a:noFill/>
          <a:ln w="9525">
            <a:noFill/>
            <a:miter lim="800000"/>
            <a:headEnd/>
            <a:tailEnd/>
          </a:ln>
        </p:spPr>
      </p:pic>
      <p:sp>
        <p:nvSpPr>
          <p:cNvPr id="6" name="Rectangle 31"/>
          <p:cNvSpPr>
            <a:spLocks noChangeArrowheads="1"/>
          </p:cNvSpPr>
          <p:nvPr userDrawn="1"/>
        </p:nvSpPr>
        <p:spPr bwMode="auto">
          <a:xfrm>
            <a:off x="1" y="3381376"/>
            <a:ext cx="12187767" cy="92075"/>
          </a:xfrm>
          <a:prstGeom prst="rect">
            <a:avLst/>
          </a:prstGeom>
          <a:solidFill>
            <a:srgbClr val="9CC5C9"/>
          </a:solidFill>
          <a:ln w="9525">
            <a:noFill/>
            <a:miter lim="800000"/>
          </a:ln>
          <a:effectLst/>
        </p:spPr>
        <p:txBody>
          <a:bodyPr wrap="none" anchor="ctr"/>
          <a:lstStyle/>
          <a:p>
            <a:pPr fontAlgn="base">
              <a:spcBef>
                <a:spcPct val="0"/>
              </a:spcBef>
              <a:spcAft>
                <a:spcPct val="0"/>
              </a:spcAft>
              <a:defRPr/>
            </a:pPr>
            <a:endParaRPr lang="en-US" b="1" dirty="0">
              <a:solidFill>
                <a:srgbClr val="FFFFFF"/>
              </a:solidFill>
              <a:latin typeface="Century" panose="02040604050505020304" pitchFamily="18" charset="0"/>
            </a:endParaRPr>
          </a:p>
        </p:txBody>
      </p:sp>
      <p:sp>
        <p:nvSpPr>
          <p:cNvPr id="10242" name="Rectangle 2"/>
          <p:cNvSpPr>
            <a:spLocks noGrp="1" noChangeArrowheads="1"/>
          </p:cNvSpPr>
          <p:nvPr>
            <p:ph type="ctrTitle" hasCustomPrompt="1"/>
          </p:nvPr>
        </p:nvSpPr>
        <p:spPr>
          <a:xfrm>
            <a:off x="632885" y="1420814"/>
            <a:ext cx="8858249" cy="1470025"/>
          </a:xfrm>
        </p:spPr>
        <p:txBody>
          <a:bodyPr bIns="0"/>
          <a:lstStyle>
            <a:lvl1pPr>
              <a:defRPr sz="3200">
                <a:solidFill>
                  <a:srgbClr val="FFFFFF"/>
                </a:solidFill>
              </a:defRPr>
            </a:lvl1pPr>
          </a:lstStyle>
          <a:p>
            <a:r>
              <a:rPr lang="en-US"/>
              <a:t>CLICK TO EDIT MASTER TITLE STYLE</a:t>
            </a:r>
            <a:endParaRPr lang="en-US"/>
          </a:p>
        </p:txBody>
      </p:sp>
      <p:sp>
        <p:nvSpPr>
          <p:cNvPr id="10243" name="Rectangle 3"/>
          <p:cNvSpPr>
            <a:spLocks noGrp="1" noChangeArrowheads="1"/>
          </p:cNvSpPr>
          <p:nvPr>
            <p:ph type="subTitle" idx="1" hasCustomPrompt="1"/>
          </p:nvPr>
        </p:nvSpPr>
        <p:spPr>
          <a:xfrm>
            <a:off x="632885" y="2894013"/>
            <a:ext cx="8858249" cy="1752600"/>
          </a:xfrm>
        </p:spPr>
        <p:txBody>
          <a:bodyPr tIns="0"/>
          <a:lstStyle>
            <a:lvl1pPr>
              <a:defRPr sz="1600" b="1">
                <a:solidFill>
                  <a:srgbClr val="4FB3CF"/>
                </a:solidFill>
                <a:latin typeface="Century" panose="02040604050505020304" pitchFamily="18" charset="0"/>
              </a:defRPr>
            </a:lvl1pPr>
          </a:lstStyle>
          <a:p>
            <a:r>
              <a:rPr lang="en-US"/>
              <a:t>CLICK TO EDIT MASTER SUBTITLE STYLE</a:t>
            </a:r>
            <a:endParaRPr lang="en-US"/>
          </a:p>
        </p:txBody>
      </p:sp>
      <p:sp>
        <p:nvSpPr>
          <p:cNvPr id="7" name="Rectangle 5"/>
          <p:cNvSpPr>
            <a:spLocks noGrp="1" noChangeArrowheads="1"/>
          </p:cNvSpPr>
          <p:nvPr>
            <p:ph type="sldNum" sz="quarter" idx="10"/>
          </p:nvPr>
        </p:nvSpPr>
        <p:spPr/>
        <p:txBody>
          <a:bodyPr/>
          <a:lstStyle>
            <a:lvl1pPr>
              <a:defRPr>
                <a:latin typeface="Arial" panose="020B0604020202020204" pitchFamily="34" charset="0"/>
              </a:defRPr>
            </a:lvl1pPr>
          </a:lstStyle>
          <a:p>
            <a:pPr>
              <a:defRPr/>
            </a:pPr>
            <a:fld id="{4B350789-82A4-48E9-AE00-269516B3C43C}" type="slidenum">
              <a:rPr lang="en-US"/>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0"/>
          </p:nvPr>
        </p:nvSpPr>
        <p:spPr/>
        <p:txBody>
          <a:bodyPr/>
          <a:lstStyle>
            <a:lvl1pPr>
              <a:defRPr>
                <a:latin typeface="Arial" panose="020B0604020202020204" pitchFamily="34" charset="0"/>
              </a:defRPr>
            </a:lvl1pPr>
          </a:lstStyle>
          <a:p>
            <a:pPr>
              <a:defRPr/>
            </a:pPr>
            <a:fld id="{8B2A67E0-290E-494C-883E-AF7C87B8EFAB}" type="slidenum">
              <a:rPr lang="en-US"/>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lvl1pPr>
              <a:defRPr/>
            </a:lvl1pPr>
          </a:lstStyle>
          <a:p>
            <a:endParaRPr lang="zh-CN" altLang="zh-CN"/>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26F30E47-D808-451D-A09B-13BECFD1BC09}" type="slidenum">
              <a:rPr lang="zh-CN" altLang="en-US"/>
            </a:fld>
            <a:endParaRPr lang="zh-CN" altLang="en-US" sz="1800">
              <a:solidFill>
                <a:schemeClr val="tx1"/>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Slide Number Placeholder 3"/>
          <p:cNvSpPr>
            <a:spLocks noGrp="1"/>
          </p:cNvSpPr>
          <p:nvPr>
            <p:ph type="sldNum" sz="quarter" idx="10"/>
          </p:nvPr>
        </p:nvSpPr>
        <p:spPr/>
        <p:txBody>
          <a:bodyPr/>
          <a:lstStyle>
            <a:lvl1pPr>
              <a:defRPr>
                <a:latin typeface="Arial" panose="020B0604020202020204" pitchFamily="34" charset="0"/>
              </a:defRPr>
            </a:lvl1pPr>
          </a:lstStyle>
          <a:p>
            <a:pPr>
              <a:defRPr/>
            </a:pPr>
            <a:fld id="{B84593E8-61F2-4E0B-8F17-816813CDE874}" type="slidenum">
              <a:rPr lang="en-US"/>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32885" y="1935163"/>
            <a:ext cx="2510367"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346451" y="1935163"/>
            <a:ext cx="2510367"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Slide Number Placeholder 4"/>
          <p:cNvSpPr>
            <a:spLocks noGrp="1"/>
          </p:cNvSpPr>
          <p:nvPr>
            <p:ph type="sldNum" sz="quarter" idx="10"/>
          </p:nvPr>
        </p:nvSpPr>
        <p:spPr/>
        <p:txBody>
          <a:bodyPr/>
          <a:lstStyle>
            <a:lvl1pPr>
              <a:defRPr>
                <a:latin typeface="Arial" panose="020B0604020202020204" pitchFamily="34" charset="0"/>
              </a:defRPr>
            </a:lvl1pPr>
          </a:lstStyle>
          <a:p>
            <a:pPr>
              <a:defRPr/>
            </a:pPr>
            <a:fld id="{4691EF39-9468-41DA-99D3-A8DF097ADA97}" type="slidenum">
              <a:rPr lang="en-US"/>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Slide Number Placeholder 6"/>
          <p:cNvSpPr>
            <a:spLocks noGrp="1"/>
          </p:cNvSpPr>
          <p:nvPr>
            <p:ph type="sldNum" sz="quarter" idx="10"/>
          </p:nvPr>
        </p:nvSpPr>
        <p:spPr/>
        <p:txBody>
          <a:bodyPr/>
          <a:lstStyle>
            <a:lvl1pPr>
              <a:defRPr>
                <a:latin typeface="Arial" panose="020B0604020202020204" pitchFamily="34" charset="0"/>
              </a:defRPr>
            </a:lvl1pPr>
          </a:lstStyle>
          <a:p>
            <a:pPr>
              <a:defRPr/>
            </a:pPr>
            <a:fld id="{D8DE3475-4884-4464-977A-083346B0A5AB}" type="slidenum">
              <a:rPr lang="en-US"/>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Slide Number Placeholder 2"/>
          <p:cNvSpPr>
            <a:spLocks noGrp="1"/>
          </p:cNvSpPr>
          <p:nvPr>
            <p:ph type="sldNum" sz="quarter" idx="10"/>
          </p:nvPr>
        </p:nvSpPr>
        <p:spPr/>
        <p:txBody>
          <a:bodyPr/>
          <a:lstStyle>
            <a:lvl1pPr>
              <a:defRPr>
                <a:latin typeface="Arial" panose="020B0604020202020204" pitchFamily="34" charset="0"/>
              </a:defRPr>
            </a:lvl1pPr>
          </a:lstStyle>
          <a:p>
            <a:pPr>
              <a:defRPr/>
            </a:pPr>
            <a:fld id="{9F0040F8-38AE-49BA-A8C0-773A4D0838AD}" type="slidenum">
              <a:rPr lang="en-US"/>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atin typeface="Arial" panose="020B0604020202020204" pitchFamily="34" charset="0"/>
              </a:defRPr>
            </a:lvl1pPr>
          </a:lstStyle>
          <a:p>
            <a:pPr>
              <a:defRPr/>
            </a:pPr>
            <a:fld id="{D273D35E-AB08-47A0-A8A9-1DE92DD998C8}" type="slidenum">
              <a:rPr lang="en-US"/>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Slide Number Placeholder 4"/>
          <p:cNvSpPr>
            <a:spLocks noGrp="1"/>
          </p:cNvSpPr>
          <p:nvPr>
            <p:ph type="sldNum" sz="quarter" idx="10"/>
          </p:nvPr>
        </p:nvSpPr>
        <p:spPr/>
        <p:txBody>
          <a:bodyPr/>
          <a:lstStyle>
            <a:lvl1pPr>
              <a:defRPr>
                <a:latin typeface="Arial" panose="020B0604020202020204" pitchFamily="34" charset="0"/>
              </a:defRPr>
            </a:lvl1pPr>
          </a:lstStyle>
          <a:p>
            <a:pPr>
              <a:defRPr/>
            </a:pPr>
            <a:fld id="{BDCF71B5-09E4-46C3-A8A9-364E929088C4}" type="slidenum">
              <a:rPr lang="en-US"/>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Slide Number Placeholder 4"/>
          <p:cNvSpPr>
            <a:spLocks noGrp="1"/>
          </p:cNvSpPr>
          <p:nvPr>
            <p:ph type="sldNum" sz="quarter" idx="10"/>
          </p:nvPr>
        </p:nvSpPr>
        <p:spPr/>
        <p:txBody>
          <a:bodyPr/>
          <a:lstStyle>
            <a:lvl1pPr>
              <a:defRPr>
                <a:latin typeface="Arial" panose="020B0604020202020204" pitchFamily="34" charset="0"/>
              </a:defRPr>
            </a:lvl1pPr>
          </a:lstStyle>
          <a:p>
            <a:pPr>
              <a:defRPr/>
            </a:pPr>
            <a:fld id="{12352E75-4AC5-41A4-AE8A-FB08C36179DA}" type="slidenum">
              <a:rPr lang="en-US"/>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0"/>
          </p:nvPr>
        </p:nvSpPr>
        <p:spPr/>
        <p:txBody>
          <a:bodyPr/>
          <a:lstStyle>
            <a:lvl1pPr>
              <a:defRPr>
                <a:latin typeface="Arial" panose="020B0604020202020204" pitchFamily="34" charset="0"/>
              </a:defRPr>
            </a:lvl1pPr>
          </a:lstStyle>
          <a:p>
            <a:pPr>
              <a:defRPr/>
            </a:pPr>
            <a:fld id="{8A698FA7-62EA-4C65-98C9-49CAAFA9626D}" type="slidenum">
              <a:rPr lang="en-US"/>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7833" y="153989"/>
            <a:ext cx="2194984" cy="6307137"/>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32884" y="153989"/>
            <a:ext cx="6381749" cy="6307137"/>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Slide Number Placeholder 3"/>
          <p:cNvSpPr>
            <a:spLocks noGrp="1"/>
          </p:cNvSpPr>
          <p:nvPr>
            <p:ph type="sldNum" sz="quarter" idx="10"/>
          </p:nvPr>
        </p:nvSpPr>
        <p:spPr/>
        <p:txBody>
          <a:bodyPr/>
          <a:lstStyle>
            <a:lvl1pPr>
              <a:defRPr>
                <a:latin typeface="Arial" panose="020B0604020202020204" pitchFamily="34" charset="0"/>
              </a:defRPr>
            </a:lvl1pPr>
          </a:lstStyle>
          <a:p>
            <a:pPr>
              <a:defRPr/>
            </a:pPr>
            <a:fld id="{E2ABB3C8-608F-4A36-9447-0444AD7D4255}" type="slidenum">
              <a:rPr lang="en-US"/>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zh-CN" altLang="zh-CN"/>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87AE4723-BCB5-4A68-83D3-6AECD886A793}" type="slidenum">
              <a:rPr lang="zh-CN" altLang="en-US"/>
            </a:fld>
            <a:endParaRPr lang="zh-CN" altLang="en-US" sz="1800">
              <a:solidFill>
                <a:schemeClr val="tx1"/>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zh-CN" altLang="zh-CN"/>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B4B55772-EBED-4325-952F-D890CBFB9EE8}" type="slidenum">
              <a:rPr lang="zh-CN" altLang="en-US"/>
            </a:fld>
            <a:endParaRPr lang="zh-CN" altLang="en-US" sz="1800">
              <a:solidFill>
                <a:schemeClr val="tx1"/>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mp; Content 2">
    <p:spTree>
      <p:nvGrpSpPr>
        <p:cNvPr id="1" name=""/>
        <p:cNvGrpSpPr/>
        <p:nvPr/>
      </p:nvGrpSpPr>
      <p:grpSpPr>
        <a:xfrm>
          <a:off x="0" y="0"/>
          <a:ext cx="0" cy="0"/>
          <a:chOff x="0" y="0"/>
          <a:chExt cx="0" cy="0"/>
        </a:xfrm>
      </p:grpSpPr>
      <p:sp>
        <p:nvSpPr>
          <p:cNvPr id="2" name="Rectangle 1"/>
          <p:cNvSpPr/>
          <p:nvPr userDrawn="1"/>
        </p:nvSpPr>
        <p:spPr>
          <a:xfrm>
            <a:off x="0" y="0"/>
            <a:ext cx="12192000" cy="12170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hasCustomPrompt="1"/>
          </p:nvPr>
        </p:nvSpPr>
        <p:spPr>
          <a:xfrm>
            <a:off x="446690" y="474738"/>
            <a:ext cx="4197626" cy="661918"/>
          </a:xfrm>
          <a:prstGeom prst="rect">
            <a:avLst/>
          </a:prstGeom>
        </p:spPr>
        <p:txBody>
          <a:bodyPr/>
          <a:lstStyle>
            <a:lvl1pPr>
              <a:defRPr sz="2335" b="1" i="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HEADING</a:t>
            </a:r>
            <a:endParaRPr lang="en-US" dirty="0"/>
          </a:p>
        </p:txBody>
      </p:sp>
      <p:sp>
        <p:nvSpPr>
          <p:cNvPr id="10" name="Content Placeholder 2"/>
          <p:cNvSpPr>
            <a:spLocks noGrp="1"/>
          </p:cNvSpPr>
          <p:nvPr>
            <p:ph idx="1" hasCustomPrompt="1"/>
          </p:nvPr>
        </p:nvSpPr>
        <p:spPr>
          <a:xfrm>
            <a:off x="882948" y="1825626"/>
            <a:ext cx="3189444" cy="592897"/>
          </a:xfrm>
          <a:prstGeom prst="rect">
            <a:avLst/>
          </a:prstGeom>
        </p:spPr>
        <p:txBody>
          <a:bodyPr/>
          <a:lstStyle>
            <a:lvl1pPr marL="0" indent="0">
              <a:buNone/>
              <a:defRPr sz="2335">
                <a:solidFill>
                  <a:schemeClr val="bg1"/>
                </a:solidFill>
                <a:latin typeface="Century Gothic" panose="020B0502020202020204" charset="0"/>
                <a:ea typeface="Century Gothic" panose="020B0502020202020204" charset="0"/>
                <a:cs typeface="Century Gothic" panose="020B0502020202020204" charset="0"/>
              </a:defRPr>
            </a:lvl1pPr>
            <a:lvl2pPr marL="4572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144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3716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18288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Subhead</a:t>
            </a:r>
            <a:endParaRPr lang="en-US" dirty="0"/>
          </a:p>
        </p:txBody>
      </p:sp>
      <p:sp>
        <p:nvSpPr>
          <p:cNvPr id="13" name="Content Placeholder 2"/>
          <p:cNvSpPr>
            <a:spLocks noGrp="1"/>
          </p:cNvSpPr>
          <p:nvPr>
            <p:ph idx="10" hasCustomPrompt="1"/>
          </p:nvPr>
        </p:nvSpPr>
        <p:spPr>
          <a:xfrm>
            <a:off x="882948" y="2488235"/>
            <a:ext cx="3189444" cy="1354896"/>
          </a:xfrm>
          <a:prstGeom prst="rect">
            <a:avLst/>
          </a:prstGeom>
        </p:spPr>
        <p:txBody>
          <a:bodyPr/>
          <a:lstStyle>
            <a:lvl1pPr marL="0" indent="0">
              <a:buNone/>
              <a:defRPr lang="en-US" sz="1250" b="0" i="0" u="none" strike="noStrike" baseline="0" smtClean="0"/>
            </a:lvl1pPr>
            <a:lvl2pPr marL="4572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144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3716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18288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r>
              <a:rPr lang="en-US" sz="1250" b="0" i="0" u="none" strike="noStrike" baseline="0" dirty="0">
                <a:solidFill>
                  <a:srgbClr val="FFFFFF"/>
                </a:solidFill>
                <a:latin typeface="Century Gothic" panose="020B0502020202020204" charset="0"/>
              </a:rPr>
              <a:t>Lorem ipsum dolor sit </a:t>
            </a:r>
            <a:r>
              <a:rPr lang="en-US" sz="1250" b="0" i="0" u="none" strike="noStrike" baseline="0" dirty="0" err="1">
                <a:solidFill>
                  <a:srgbClr val="FFFFFF"/>
                </a:solidFill>
                <a:latin typeface="Century Gothic" panose="020B0502020202020204" charset="0"/>
              </a:rPr>
              <a:t>amet</a:t>
            </a:r>
            <a:r>
              <a:rPr lang="en-US" sz="1250" b="0" i="0" u="none" strike="noStrike" baseline="0" dirty="0">
                <a:solidFill>
                  <a:srgbClr val="FFFFFF"/>
                </a:solidFill>
                <a:latin typeface="Century Gothic" panose="020B0502020202020204" charset="0"/>
              </a:rPr>
              <a:t>, con sec </a:t>
            </a:r>
            <a:r>
              <a:rPr lang="en-US" sz="1250" b="0" i="0" u="none" strike="noStrike" baseline="0" dirty="0" err="1">
                <a:solidFill>
                  <a:srgbClr val="FFFFFF"/>
                </a:solidFill>
                <a:latin typeface="Century Gothic" panose="020B0502020202020204" charset="0"/>
              </a:rPr>
              <a:t>tetur</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adipiscing</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elit</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sed</a:t>
            </a:r>
            <a:r>
              <a:rPr lang="en-US" sz="1250" b="0" i="0" u="none" strike="noStrike" baseline="0" dirty="0">
                <a:solidFill>
                  <a:srgbClr val="FFFFFF"/>
                </a:solidFill>
                <a:latin typeface="Century Gothic" panose="020B0502020202020204" charset="0"/>
              </a:rPr>
              <a:t> do </a:t>
            </a:r>
            <a:r>
              <a:rPr lang="en-US" sz="1250" b="0" i="0" u="none" strike="noStrike" baseline="0" dirty="0" err="1">
                <a:solidFill>
                  <a:srgbClr val="FFFFFF"/>
                </a:solidFill>
                <a:latin typeface="Century Gothic" panose="020B0502020202020204" charset="0"/>
              </a:rPr>
              <a:t>ei</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usmod</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tempor</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lasa</a:t>
            </a:r>
            <a:r>
              <a:rPr lang="en-US" sz="1250" b="0" i="0" u="none" strike="noStrike" baseline="0" dirty="0">
                <a:solidFill>
                  <a:srgbClr val="FFFFFF"/>
                </a:solidFill>
                <a:latin typeface="Century Gothic" panose="020B0502020202020204" charset="0"/>
              </a:rPr>
              <a:t> ipsum dolor </a:t>
            </a:r>
            <a:r>
              <a:rPr lang="en-US" sz="1250" b="0" i="0" u="none" strike="noStrike" baseline="0" dirty="0" err="1">
                <a:solidFill>
                  <a:srgbClr val="FFFFFF"/>
                </a:solidFill>
                <a:latin typeface="Century Gothic" panose="020B0502020202020204" charset="0"/>
              </a:rPr>
              <a:t>incididunt</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ut</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labore</a:t>
            </a:r>
            <a:r>
              <a:rPr lang="en-US" sz="1250" b="0" i="0" u="none" strike="noStrike" baseline="0" dirty="0">
                <a:solidFill>
                  <a:srgbClr val="FFFFFF"/>
                </a:solidFill>
                <a:latin typeface="Century Gothic" panose="020B0502020202020204" charset="0"/>
              </a:rPr>
              <a:t> et </a:t>
            </a:r>
            <a:r>
              <a:rPr lang="en-US" sz="1250" b="0" i="0" u="none" strike="noStrike" baseline="0" dirty="0" err="1">
                <a:solidFill>
                  <a:srgbClr val="FFFFFF"/>
                </a:solidFill>
                <a:latin typeface="Century Gothic" panose="020B0502020202020204" charset="0"/>
              </a:rPr>
              <a:t>dolore</a:t>
            </a:r>
            <a:r>
              <a:rPr lang="en-US" sz="1250" b="0" i="0" u="none" strike="noStrike" baseline="0" dirty="0">
                <a:solidFill>
                  <a:srgbClr val="FFFFFF"/>
                </a:solidFill>
                <a:latin typeface="Century Gothic" panose="020B0502020202020204" charset="0"/>
              </a:rPr>
              <a:t> del magna </a:t>
            </a:r>
            <a:r>
              <a:rPr lang="en-US" sz="1250" b="0" i="0" u="none" strike="noStrike" baseline="0" dirty="0" err="1">
                <a:solidFill>
                  <a:srgbClr val="FFFFFF"/>
                </a:solidFill>
                <a:latin typeface="Century Gothic" panose="020B0502020202020204" charset="0"/>
              </a:rPr>
              <a:t>ali</a:t>
            </a:r>
            <a:r>
              <a:rPr lang="en-US" sz="1250" b="0" i="0" u="none" strike="noStrike" baseline="0" dirty="0">
                <a:solidFill>
                  <a:srgbClr val="FFFFFF"/>
                </a:solidFill>
                <a:latin typeface="Century Gothic" panose="020B0502020202020204" charset="0"/>
              </a:rPr>
              <a:t> sit qua </a:t>
            </a:r>
            <a:r>
              <a:rPr lang="en-US" sz="1250" b="0" i="0" u="none" strike="noStrike" baseline="0" dirty="0" err="1">
                <a:solidFill>
                  <a:srgbClr val="FFFFFF"/>
                </a:solidFill>
                <a:latin typeface="Century Gothic" panose="020B0502020202020204" charset="0"/>
              </a:rPr>
              <a:t>consectetur</a:t>
            </a:r>
            <a:r>
              <a:rPr lang="en-US" sz="1250" b="0" i="0" u="none" strike="noStrike" baseline="0" dirty="0">
                <a:solidFill>
                  <a:srgbClr val="FFFFFF"/>
                </a:solidFill>
                <a:latin typeface="Century Gothic" panose="020B0502020202020204" charset="0"/>
              </a:rPr>
              <a:t>. </a:t>
            </a:r>
            <a:endParaRPr lang="en-US" dirty="0"/>
          </a:p>
        </p:txBody>
      </p:sp>
      <p:sp>
        <p:nvSpPr>
          <p:cNvPr id="18" name="Content Placeholder 2"/>
          <p:cNvSpPr>
            <a:spLocks noGrp="1"/>
          </p:cNvSpPr>
          <p:nvPr>
            <p:ph idx="11" hasCustomPrompt="1"/>
          </p:nvPr>
        </p:nvSpPr>
        <p:spPr>
          <a:xfrm>
            <a:off x="4527296" y="1825626"/>
            <a:ext cx="3189444" cy="592897"/>
          </a:xfrm>
          <a:prstGeom prst="rect">
            <a:avLst/>
          </a:prstGeom>
        </p:spPr>
        <p:txBody>
          <a:bodyPr/>
          <a:lstStyle>
            <a:lvl1pPr marL="0" indent="0">
              <a:buNone/>
              <a:defRPr sz="2335">
                <a:solidFill>
                  <a:schemeClr val="bg1"/>
                </a:solidFill>
                <a:latin typeface="Century Gothic" panose="020B0502020202020204" charset="0"/>
                <a:ea typeface="Century Gothic" panose="020B0502020202020204" charset="0"/>
                <a:cs typeface="Century Gothic" panose="020B0502020202020204" charset="0"/>
              </a:defRPr>
            </a:lvl1pPr>
            <a:lvl2pPr marL="4572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144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3716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18288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Subhead</a:t>
            </a:r>
            <a:endParaRPr lang="en-US" dirty="0"/>
          </a:p>
        </p:txBody>
      </p:sp>
      <p:sp>
        <p:nvSpPr>
          <p:cNvPr id="19" name="Content Placeholder 2"/>
          <p:cNvSpPr>
            <a:spLocks noGrp="1"/>
          </p:cNvSpPr>
          <p:nvPr>
            <p:ph idx="12" hasCustomPrompt="1"/>
          </p:nvPr>
        </p:nvSpPr>
        <p:spPr>
          <a:xfrm>
            <a:off x="4527296" y="2488235"/>
            <a:ext cx="3189444" cy="1354896"/>
          </a:xfrm>
          <a:prstGeom prst="rect">
            <a:avLst/>
          </a:prstGeom>
        </p:spPr>
        <p:txBody>
          <a:bodyPr/>
          <a:lstStyle>
            <a:lvl1pPr marL="0" indent="0">
              <a:buNone/>
              <a:defRPr lang="en-US" sz="1250" b="0" i="0" u="none" strike="noStrike" baseline="0" smtClean="0"/>
            </a:lvl1pPr>
            <a:lvl2pPr marL="4572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144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3716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18288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r>
              <a:rPr lang="en-US" sz="1250" b="0" i="0" u="none" strike="noStrike" baseline="0" dirty="0">
                <a:solidFill>
                  <a:srgbClr val="FFFFFF"/>
                </a:solidFill>
                <a:latin typeface="Century Gothic" panose="020B0502020202020204" charset="0"/>
              </a:rPr>
              <a:t>Lorem ipsum dolor sit </a:t>
            </a:r>
            <a:r>
              <a:rPr lang="en-US" sz="1250" b="0" i="0" u="none" strike="noStrike" baseline="0" dirty="0" err="1">
                <a:solidFill>
                  <a:srgbClr val="FFFFFF"/>
                </a:solidFill>
                <a:latin typeface="Century Gothic" panose="020B0502020202020204" charset="0"/>
              </a:rPr>
              <a:t>amet</a:t>
            </a:r>
            <a:r>
              <a:rPr lang="en-US" sz="1250" b="0" i="0" u="none" strike="noStrike" baseline="0" dirty="0">
                <a:solidFill>
                  <a:srgbClr val="FFFFFF"/>
                </a:solidFill>
                <a:latin typeface="Century Gothic" panose="020B0502020202020204" charset="0"/>
              </a:rPr>
              <a:t>, con sec </a:t>
            </a:r>
            <a:r>
              <a:rPr lang="en-US" sz="1250" b="0" i="0" u="none" strike="noStrike" baseline="0" dirty="0" err="1">
                <a:solidFill>
                  <a:srgbClr val="FFFFFF"/>
                </a:solidFill>
                <a:latin typeface="Century Gothic" panose="020B0502020202020204" charset="0"/>
              </a:rPr>
              <a:t>tetur</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adipiscing</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elit</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sed</a:t>
            </a:r>
            <a:r>
              <a:rPr lang="en-US" sz="1250" b="0" i="0" u="none" strike="noStrike" baseline="0" dirty="0">
                <a:solidFill>
                  <a:srgbClr val="FFFFFF"/>
                </a:solidFill>
                <a:latin typeface="Century Gothic" panose="020B0502020202020204" charset="0"/>
              </a:rPr>
              <a:t> do </a:t>
            </a:r>
            <a:r>
              <a:rPr lang="en-US" sz="1250" b="0" i="0" u="none" strike="noStrike" baseline="0" dirty="0" err="1">
                <a:solidFill>
                  <a:srgbClr val="FFFFFF"/>
                </a:solidFill>
                <a:latin typeface="Century Gothic" panose="020B0502020202020204" charset="0"/>
              </a:rPr>
              <a:t>ei</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usmod</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tempor</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lasa</a:t>
            </a:r>
            <a:r>
              <a:rPr lang="en-US" sz="1250" b="0" i="0" u="none" strike="noStrike" baseline="0" dirty="0">
                <a:solidFill>
                  <a:srgbClr val="FFFFFF"/>
                </a:solidFill>
                <a:latin typeface="Century Gothic" panose="020B0502020202020204" charset="0"/>
              </a:rPr>
              <a:t> ipsum dolor </a:t>
            </a:r>
            <a:r>
              <a:rPr lang="en-US" sz="1250" b="0" i="0" u="none" strike="noStrike" baseline="0" dirty="0" err="1">
                <a:solidFill>
                  <a:srgbClr val="FFFFFF"/>
                </a:solidFill>
                <a:latin typeface="Century Gothic" panose="020B0502020202020204" charset="0"/>
              </a:rPr>
              <a:t>incididunt</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ut</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labore</a:t>
            </a:r>
            <a:r>
              <a:rPr lang="en-US" sz="1250" b="0" i="0" u="none" strike="noStrike" baseline="0" dirty="0">
                <a:solidFill>
                  <a:srgbClr val="FFFFFF"/>
                </a:solidFill>
                <a:latin typeface="Century Gothic" panose="020B0502020202020204" charset="0"/>
              </a:rPr>
              <a:t> et </a:t>
            </a:r>
            <a:r>
              <a:rPr lang="en-US" sz="1250" b="0" i="0" u="none" strike="noStrike" baseline="0" dirty="0" err="1">
                <a:solidFill>
                  <a:srgbClr val="FFFFFF"/>
                </a:solidFill>
                <a:latin typeface="Century Gothic" panose="020B0502020202020204" charset="0"/>
              </a:rPr>
              <a:t>dolore</a:t>
            </a:r>
            <a:r>
              <a:rPr lang="en-US" sz="1250" b="0" i="0" u="none" strike="noStrike" baseline="0" dirty="0">
                <a:solidFill>
                  <a:srgbClr val="FFFFFF"/>
                </a:solidFill>
                <a:latin typeface="Century Gothic" panose="020B0502020202020204" charset="0"/>
              </a:rPr>
              <a:t> del magna </a:t>
            </a:r>
            <a:r>
              <a:rPr lang="en-US" sz="1250" b="0" i="0" u="none" strike="noStrike" baseline="0" dirty="0" err="1">
                <a:solidFill>
                  <a:srgbClr val="FFFFFF"/>
                </a:solidFill>
                <a:latin typeface="Century Gothic" panose="020B0502020202020204" charset="0"/>
              </a:rPr>
              <a:t>ali</a:t>
            </a:r>
            <a:r>
              <a:rPr lang="en-US" sz="1250" b="0" i="0" u="none" strike="noStrike" baseline="0" dirty="0">
                <a:solidFill>
                  <a:srgbClr val="FFFFFF"/>
                </a:solidFill>
                <a:latin typeface="Century Gothic" panose="020B0502020202020204" charset="0"/>
              </a:rPr>
              <a:t> sit qua </a:t>
            </a:r>
            <a:r>
              <a:rPr lang="en-US" sz="1250" b="0" i="0" u="none" strike="noStrike" baseline="0" dirty="0" err="1">
                <a:solidFill>
                  <a:srgbClr val="FFFFFF"/>
                </a:solidFill>
                <a:latin typeface="Century Gothic" panose="020B0502020202020204" charset="0"/>
              </a:rPr>
              <a:t>consectetur</a:t>
            </a:r>
            <a:r>
              <a:rPr lang="en-US" sz="1250" b="0" i="0" u="none" strike="noStrike" baseline="0" dirty="0">
                <a:solidFill>
                  <a:srgbClr val="FFFFFF"/>
                </a:solidFill>
                <a:latin typeface="Century Gothic" panose="020B0502020202020204" charset="0"/>
              </a:rPr>
              <a:t>. </a:t>
            </a:r>
            <a:endParaRPr lang="en-US" dirty="0"/>
          </a:p>
        </p:txBody>
      </p:sp>
      <p:sp>
        <p:nvSpPr>
          <p:cNvPr id="20" name="Content Placeholder 2"/>
          <p:cNvSpPr>
            <a:spLocks noGrp="1"/>
          </p:cNvSpPr>
          <p:nvPr>
            <p:ph idx="13" hasCustomPrompt="1"/>
          </p:nvPr>
        </p:nvSpPr>
        <p:spPr>
          <a:xfrm>
            <a:off x="8204773" y="1825626"/>
            <a:ext cx="3189444" cy="592897"/>
          </a:xfrm>
          <a:prstGeom prst="rect">
            <a:avLst/>
          </a:prstGeom>
        </p:spPr>
        <p:txBody>
          <a:bodyPr/>
          <a:lstStyle>
            <a:lvl1pPr marL="0" indent="0">
              <a:buNone/>
              <a:defRPr sz="2335">
                <a:solidFill>
                  <a:schemeClr val="bg1"/>
                </a:solidFill>
                <a:latin typeface="Century Gothic" panose="020B0502020202020204" charset="0"/>
                <a:ea typeface="Century Gothic" panose="020B0502020202020204" charset="0"/>
                <a:cs typeface="Century Gothic" panose="020B0502020202020204" charset="0"/>
              </a:defRPr>
            </a:lvl1pPr>
            <a:lvl2pPr marL="4572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144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3716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18288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pPr lvl="0"/>
            <a:r>
              <a:rPr lang="en-US" dirty="0"/>
              <a:t>Subhead</a:t>
            </a:r>
            <a:endParaRPr lang="en-US" dirty="0"/>
          </a:p>
        </p:txBody>
      </p:sp>
      <p:sp>
        <p:nvSpPr>
          <p:cNvPr id="21" name="Content Placeholder 2"/>
          <p:cNvSpPr>
            <a:spLocks noGrp="1"/>
          </p:cNvSpPr>
          <p:nvPr>
            <p:ph idx="14" hasCustomPrompt="1"/>
          </p:nvPr>
        </p:nvSpPr>
        <p:spPr>
          <a:xfrm>
            <a:off x="8204773" y="2488235"/>
            <a:ext cx="3189444" cy="1354896"/>
          </a:xfrm>
          <a:prstGeom prst="rect">
            <a:avLst/>
          </a:prstGeom>
        </p:spPr>
        <p:txBody>
          <a:bodyPr/>
          <a:lstStyle>
            <a:lvl1pPr marL="0" indent="0">
              <a:buNone/>
              <a:defRPr lang="en-US" sz="1250" b="0" i="0" u="none" strike="noStrike" baseline="0" smtClean="0"/>
            </a:lvl1pPr>
            <a:lvl2pPr marL="4572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144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3pPr>
            <a:lvl4pPr marL="13716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4pPr>
            <a:lvl5pPr marL="1828800" indent="0">
              <a:buNone/>
              <a:defRPr sz="1500">
                <a:solidFill>
                  <a:schemeClr val="bg1"/>
                </a:solidFill>
                <a:latin typeface="Arial" panose="020B0604020202020204" pitchFamily="34" charset="0"/>
                <a:ea typeface="Arial" panose="020B0604020202020204" pitchFamily="34" charset="0"/>
                <a:cs typeface="Arial" panose="020B0604020202020204" pitchFamily="34" charset="0"/>
              </a:defRPr>
            </a:lvl5pPr>
          </a:lstStyle>
          <a:p>
            <a:r>
              <a:rPr lang="en-US" sz="1250" b="0" i="0" u="none" strike="noStrike" baseline="0" dirty="0">
                <a:solidFill>
                  <a:srgbClr val="FFFFFF"/>
                </a:solidFill>
                <a:latin typeface="Century Gothic" panose="020B0502020202020204" charset="0"/>
              </a:rPr>
              <a:t>Lorem ipsum dolor sit </a:t>
            </a:r>
            <a:r>
              <a:rPr lang="en-US" sz="1250" b="0" i="0" u="none" strike="noStrike" baseline="0" dirty="0" err="1">
                <a:solidFill>
                  <a:srgbClr val="FFFFFF"/>
                </a:solidFill>
                <a:latin typeface="Century Gothic" panose="020B0502020202020204" charset="0"/>
              </a:rPr>
              <a:t>amet</a:t>
            </a:r>
            <a:r>
              <a:rPr lang="en-US" sz="1250" b="0" i="0" u="none" strike="noStrike" baseline="0" dirty="0">
                <a:solidFill>
                  <a:srgbClr val="FFFFFF"/>
                </a:solidFill>
                <a:latin typeface="Century Gothic" panose="020B0502020202020204" charset="0"/>
              </a:rPr>
              <a:t>, con sec </a:t>
            </a:r>
            <a:r>
              <a:rPr lang="en-US" sz="1250" b="0" i="0" u="none" strike="noStrike" baseline="0" dirty="0" err="1">
                <a:solidFill>
                  <a:srgbClr val="FFFFFF"/>
                </a:solidFill>
                <a:latin typeface="Century Gothic" panose="020B0502020202020204" charset="0"/>
              </a:rPr>
              <a:t>tetur</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adipiscing</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elit</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sed</a:t>
            </a:r>
            <a:r>
              <a:rPr lang="en-US" sz="1250" b="0" i="0" u="none" strike="noStrike" baseline="0" dirty="0">
                <a:solidFill>
                  <a:srgbClr val="FFFFFF"/>
                </a:solidFill>
                <a:latin typeface="Century Gothic" panose="020B0502020202020204" charset="0"/>
              </a:rPr>
              <a:t> do </a:t>
            </a:r>
            <a:r>
              <a:rPr lang="en-US" sz="1250" b="0" i="0" u="none" strike="noStrike" baseline="0" dirty="0" err="1">
                <a:solidFill>
                  <a:srgbClr val="FFFFFF"/>
                </a:solidFill>
                <a:latin typeface="Century Gothic" panose="020B0502020202020204" charset="0"/>
              </a:rPr>
              <a:t>ei</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usmod</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tempor</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lasa</a:t>
            </a:r>
            <a:r>
              <a:rPr lang="en-US" sz="1250" b="0" i="0" u="none" strike="noStrike" baseline="0" dirty="0">
                <a:solidFill>
                  <a:srgbClr val="FFFFFF"/>
                </a:solidFill>
                <a:latin typeface="Century Gothic" panose="020B0502020202020204" charset="0"/>
              </a:rPr>
              <a:t> ipsum dolor </a:t>
            </a:r>
            <a:r>
              <a:rPr lang="en-US" sz="1250" b="0" i="0" u="none" strike="noStrike" baseline="0" dirty="0" err="1">
                <a:solidFill>
                  <a:srgbClr val="FFFFFF"/>
                </a:solidFill>
                <a:latin typeface="Century Gothic" panose="020B0502020202020204" charset="0"/>
              </a:rPr>
              <a:t>incididunt</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ut</a:t>
            </a:r>
            <a:r>
              <a:rPr lang="en-US" sz="1250" b="0" i="0" u="none" strike="noStrike" baseline="0" dirty="0">
                <a:solidFill>
                  <a:srgbClr val="FFFFFF"/>
                </a:solidFill>
                <a:latin typeface="Century Gothic" panose="020B0502020202020204" charset="0"/>
              </a:rPr>
              <a:t> </a:t>
            </a:r>
            <a:r>
              <a:rPr lang="en-US" sz="1250" b="0" i="0" u="none" strike="noStrike" baseline="0" dirty="0" err="1">
                <a:solidFill>
                  <a:srgbClr val="FFFFFF"/>
                </a:solidFill>
                <a:latin typeface="Century Gothic" panose="020B0502020202020204" charset="0"/>
              </a:rPr>
              <a:t>labore</a:t>
            </a:r>
            <a:r>
              <a:rPr lang="en-US" sz="1250" b="0" i="0" u="none" strike="noStrike" baseline="0" dirty="0">
                <a:solidFill>
                  <a:srgbClr val="FFFFFF"/>
                </a:solidFill>
                <a:latin typeface="Century Gothic" panose="020B0502020202020204" charset="0"/>
              </a:rPr>
              <a:t> et </a:t>
            </a:r>
            <a:r>
              <a:rPr lang="en-US" sz="1250" b="0" i="0" u="none" strike="noStrike" baseline="0" dirty="0" err="1">
                <a:solidFill>
                  <a:srgbClr val="FFFFFF"/>
                </a:solidFill>
                <a:latin typeface="Century Gothic" panose="020B0502020202020204" charset="0"/>
              </a:rPr>
              <a:t>dolore</a:t>
            </a:r>
            <a:r>
              <a:rPr lang="en-US" sz="1250" b="0" i="0" u="none" strike="noStrike" baseline="0" dirty="0">
                <a:solidFill>
                  <a:srgbClr val="FFFFFF"/>
                </a:solidFill>
                <a:latin typeface="Century Gothic" panose="020B0502020202020204" charset="0"/>
              </a:rPr>
              <a:t> del magna </a:t>
            </a:r>
            <a:r>
              <a:rPr lang="en-US" sz="1250" b="0" i="0" u="none" strike="noStrike" baseline="0" dirty="0" err="1">
                <a:solidFill>
                  <a:srgbClr val="FFFFFF"/>
                </a:solidFill>
                <a:latin typeface="Century Gothic" panose="020B0502020202020204" charset="0"/>
              </a:rPr>
              <a:t>ali</a:t>
            </a:r>
            <a:r>
              <a:rPr lang="en-US" sz="1250" b="0" i="0" u="none" strike="noStrike" baseline="0" dirty="0">
                <a:solidFill>
                  <a:srgbClr val="FFFFFF"/>
                </a:solidFill>
                <a:latin typeface="Century Gothic" panose="020B0502020202020204" charset="0"/>
              </a:rPr>
              <a:t> sit qua </a:t>
            </a:r>
            <a:r>
              <a:rPr lang="en-US" sz="1250" b="0" i="0" u="none" strike="noStrike" baseline="0" dirty="0" err="1">
                <a:solidFill>
                  <a:srgbClr val="FFFFFF"/>
                </a:solidFill>
                <a:latin typeface="Century Gothic" panose="020B0502020202020204" charset="0"/>
              </a:rPr>
              <a:t>consectetur</a:t>
            </a:r>
            <a:r>
              <a:rPr lang="en-US" sz="1250" b="0" i="0" u="none" strike="noStrike" baseline="0" dirty="0">
                <a:solidFill>
                  <a:srgbClr val="FFFFFF"/>
                </a:solidFill>
                <a:latin typeface="Century Gothic" panose="020B0502020202020204" charset="0"/>
              </a:rPr>
              <a:t>. </a:t>
            </a:r>
            <a:endParaRPr lang="en-US" dirty="0"/>
          </a:p>
        </p:txBody>
      </p:sp>
      <p:sp>
        <p:nvSpPr>
          <p:cNvPr id="22" name="Slide Number Placeholder 5"/>
          <p:cNvSpPr txBox="1"/>
          <p:nvPr userDrawn="1"/>
        </p:nvSpPr>
        <p:spPr>
          <a:xfrm>
            <a:off x="9387661" y="6553350"/>
            <a:ext cx="2742406" cy="365125"/>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fld id="{D654C8B6-FF1D-3F40-949E-9D8BD4D268BE}" type="slidenum">
              <a:rPr lang="en-US" sz="835" smtClean="0">
                <a:solidFill>
                  <a:schemeClr val="bg1"/>
                </a:solidFill>
                <a:latin typeface="Century Gothic" panose="020B0502020202020204" charset="0"/>
                <a:ea typeface="Century Gothic" panose="020B0502020202020204" charset="0"/>
                <a:cs typeface="Century Gothic" panose="020B0502020202020204" charset="0"/>
              </a:rPr>
            </a:fld>
            <a:endParaRPr lang="en-US" sz="835" dirty="0">
              <a:solidFill>
                <a:schemeClr val="bg1"/>
              </a:solidFill>
              <a:latin typeface="Century Gothic" panose="020B0502020202020204" charset="0"/>
              <a:ea typeface="Century Gothic" panose="020B0502020202020204" charset="0"/>
              <a:cs typeface="Century Gothic" panose="020B0502020202020204" charset="0"/>
            </a:endParaRPr>
          </a:p>
        </p:txBody>
      </p:sp>
      <p:cxnSp>
        <p:nvCxnSpPr>
          <p:cNvPr id="14" name="Straight Connector 13"/>
          <p:cNvCxnSpPr/>
          <p:nvPr userDrawn="1"/>
        </p:nvCxnSpPr>
        <p:spPr>
          <a:xfrm>
            <a:off x="522941" y="889085"/>
            <a:ext cx="64456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2"/>
          <a:stretch>
            <a:fillRect/>
          </a:stretch>
        </p:blipFill>
        <p:spPr>
          <a:xfrm>
            <a:off x="10650009" y="444322"/>
            <a:ext cx="1234890" cy="41835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txBox="1"/>
          <p:nvPr userDrawn="1"/>
        </p:nvSpPr>
        <p:spPr>
          <a:xfrm>
            <a:off x="9374285" y="6566581"/>
            <a:ext cx="2742406" cy="365125"/>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fld id="{D654C8B6-FF1D-3F40-949E-9D8BD4D268BE}" type="slidenum">
              <a:rPr lang="en-US" sz="835" smtClean="0">
                <a:solidFill>
                  <a:schemeClr val="tx1"/>
                </a:solidFill>
                <a:latin typeface="Century Gothic" panose="020B0502020202020204" charset="0"/>
                <a:ea typeface="Century Gothic" panose="020B0502020202020204" charset="0"/>
                <a:cs typeface="Century Gothic" panose="020B0502020202020204" charset="0"/>
              </a:rPr>
            </a:fld>
            <a:endParaRPr lang="en-US" sz="835" dirty="0">
              <a:solidFill>
                <a:schemeClr val="tx1"/>
              </a:solidFill>
              <a:latin typeface="Century Gothic" panose="020B0502020202020204" charset="0"/>
              <a:ea typeface="Century Gothic" panose="020B0502020202020204" charset="0"/>
              <a:cs typeface="Century Gothic" panose="020B05020202020202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6_Title and Content">
    <p:bg>
      <p:bgPr>
        <a:solidFill>
          <a:srgbClr val="9D2D6C"/>
        </a:solidFill>
        <a:effectLst/>
      </p:bgPr>
    </p:bg>
    <p:spTree>
      <p:nvGrpSpPr>
        <p:cNvPr id="1" name=""/>
        <p:cNvGrpSpPr/>
        <p:nvPr/>
      </p:nvGrpSpPr>
      <p:grpSpPr>
        <a:xfrm>
          <a:off x="0" y="0"/>
          <a:ext cx="0" cy="0"/>
          <a:chOff x="0" y="0"/>
          <a:chExt cx="0" cy="0"/>
        </a:xfrm>
      </p:grpSpPr>
      <p:sp>
        <p:nvSpPr>
          <p:cNvPr id="27" name="Picture Placeholder 26"/>
          <p:cNvSpPr>
            <a:spLocks noGrp="1"/>
          </p:cNvSpPr>
          <p:nvPr>
            <p:ph type="pic" sz="quarter" idx="15"/>
          </p:nvPr>
        </p:nvSpPr>
        <p:spPr>
          <a:xfrm>
            <a:off x="0" y="0"/>
            <a:ext cx="12192000" cy="6858000"/>
          </a:xfrm>
        </p:spPr>
        <p:txBody>
          <a:bodyPr>
            <a:normAutofit/>
          </a:bodyPr>
          <a:lstStyle>
            <a:lvl1pPr>
              <a:defRPr sz="4000"/>
            </a:lvl1pPr>
          </a:lstStyle>
          <a:p>
            <a:endParaRPr lang="en-US" dirty="0"/>
          </a:p>
        </p:txBody>
      </p:sp>
      <p:sp>
        <p:nvSpPr>
          <p:cNvPr id="15" name="Picture Placeholder 13"/>
          <p:cNvSpPr>
            <a:spLocks noGrp="1"/>
          </p:cNvSpPr>
          <p:nvPr>
            <p:ph type="pic" sz="quarter" idx="13"/>
          </p:nvPr>
        </p:nvSpPr>
        <p:spPr>
          <a:xfrm>
            <a:off x="1893698" y="1543496"/>
            <a:ext cx="8411591" cy="4436681"/>
          </a:xfrm>
        </p:spPr>
        <p:txBody>
          <a:bodyPr/>
          <a:lstStyle/>
          <a:p>
            <a:endParaRPr lang="en-US" dirty="0"/>
          </a:p>
        </p:txBody>
      </p:sp>
      <p:sp>
        <p:nvSpPr>
          <p:cNvPr id="2" name="Title 1"/>
          <p:cNvSpPr>
            <a:spLocks noGrp="1"/>
          </p:cNvSpPr>
          <p:nvPr>
            <p:ph type="title" hasCustomPrompt="1"/>
          </p:nvPr>
        </p:nvSpPr>
        <p:spPr>
          <a:xfrm>
            <a:off x="500380" y="425894"/>
            <a:ext cx="11191240" cy="1325563"/>
          </a:xfrm>
        </p:spPr>
        <p:txBody>
          <a:bodyPr anchor="t" anchorCtr="0">
            <a:noAutofit/>
          </a:bodyPr>
          <a:lstStyle>
            <a:lvl1pPr algn="ctr">
              <a:defRPr sz="4000" b="1" i="0" spc="0" baseline="0">
                <a:solidFill>
                  <a:schemeClr val="bg1"/>
                </a:solidFill>
                <a:latin typeface="Proxima Nova Semibold" panose="02000506030000020004" pitchFamily="2" charset="0"/>
                <a:ea typeface="Proxima Nova Semibold" panose="02000506030000020004" pitchFamily="2" charset="0"/>
                <a:cs typeface="Proxima Nova Semibold" panose="02000506030000020004" pitchFamily="2" charset="0"/>
              </a:defRPr>
            </a:lvl1pPr>
          </a:lstStyle>
          <a:p>
            <a:r>
              <a:rPr lang="en-US" dirty="0"/>
              <a:t>CLICK TO EDIT MASTER TITLE STYLE</a:t>
            </a:r>
            <a:endParaRPr lang="en-US" dirty="0"/>
          </a:p>
        </p:txBody>
      </p:sp>
      <p:sp>
        <p:nvSpPr>
          <p:cNvPr id="5" name="Slide Number Placeholder 5"/>
          <p:cNvSpPr txBox="1"/>
          <p:nvPr userDrawn="1"/>
        </p:nvSpPr>
        <p:spPr>
          <a:xfrm>
            <a:off x="9204952" y="6451497"/>
            <a:ext cx="2742406" cy="365125"/>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fld id="{D654C8B6-FF1D-3F40-949E-9D8BD4D268BE}" type="slidenum">
              <a:rPr lang="en-US" sz="835" smtClean="0">
                <a:solidFill>
                  <a:schemeClr val="bg1"/>
                </a:solidFill>
                <a:latin typeface="Century Gothic" panose="020B0502020202020204" charset="0"/>
                <a:ea typeface="Century Gothic" panose="020B0502020202020204" charset="0"/>
                <a:cs typeface="Century Gothic" panose="020B0502020202020204" charset="0"/>
              </a:rPr>
            </a:fld>
            <a:endParaRPr lang="en-US" sz="835" dirty="0">
              <a:solidFill>
                <a:schemeClr val="bg1"/>
              </a:solidFill>
              <a:latin typeface="Century Gothic" panose="020B0502020202020204" charset="0"/>
              <a:ea typeface="Century Gothic" panose="020B0502020202020204" charset="0"/>
              <a:cs typeface="Century Gothic" panose="020B050202020202020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C37DCA0A-7D5E-41DC-972B-EF84C671B6CA}" type="slidenum">
              <a:rPr lang="zh-CN" altLang="en-US"/>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36EE73CB-0C2E-4F25-AE83-74B15B227695}" type="slidenum">
              <a:rPr lang="zh-CN" altLang="en-US"/>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6" Type="http://schemas.openxmlformats.org/officeDocument/2006/relationships/theme" Target="../theme/theme2.xml"/><Relationship Id="rId35" Type="http://schemas.openxmlformats.org/officeDocument/2006/relationships/slideLayout" Target="../slideLayouts/slideLayout47.xml"/><Relationship Id="rId34" Type="http://schemas.openxmlformats.org/officeDocument/2006/relationships/slideLayout" Target="../slideLayouts/slideLayout46.xml"/><Relationship Id="rId33" Type="http://schemas.openxmlformats.org/officeDocument/2006/relationships/slideLayout" Target="../slideLayouts/slideLayout45.xml"/><Relationship Id="rId32" Type="http://schemas.openxmlformats.org/officeDocument/2006/relationships/slideLayout" Target="../slideLayouts/slideLayout44.xml"/><Relationship Id="rId31" Type="http://schemas.openxmlformats.org/officeDocument/2006/relationships/slideLayout" Target="../slideLayouts/slideLayout43.xml"/><Relationship Id="rId30" Type="http://schemas.openxmlformats.org/officeDocument/2006/relationships/slideLayout" Target="../slideLayouts/slideLayout42.xml"/><Relationship Id="rId3" Type="http://schemas.openxmlformats.org/officeDocument/2006/relationships/slideLayout" Target="../slideLayouts/slideLayout15.xml"/><Relationship Id="rId29" Type="http://schemas.openxmlformats.org/officeDocument/2006/relationships/slideLayout" Target="../slideLayouts/slideLayout41.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0" Type="http://schemas.openxmlformats.org/officeDocument/2006/relationships/slideLayout" Target="../slideLayouts/slideLayout32.xml"/><Relationship Id="rId2" Type="http://schemas.openxmlformats.org/officeDocument/2006/relationships/slideLayout" Target="../slideLayouts/slideLayout14.xml"/><Relationship Id="rId19" Type="http://schemas.openxmlformats.org/officeDocument/2006/relationships/slideLayout" Target="../slideLayouts/slideLayout31.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slideLayout" Target="../slideLayouts/slideLayout55.xml"/><Relationship Id="rId7" Type="http://schemas.openxmlformats.org/officeDocument/2006/relationships/slideLayout" Target="../slideLayouts/slideLayout54.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3" Type="http://schemas.openxmlformats.org/officeDocument/2006/relationships/slideLayout" Target="../slideLayouts/slideLayout50.xml"/><Relationship Id="rId2" Type="http://schemas.openxmlformats.org/officeDocument/2006/relationships/slideLayout" Target="../slideLayouts/slideLayout49.xml"/><Relationship Id="rId13" Type="http://schemas.openxmlformats.org/officeDocument/2006/relationships/theme" Target="../theme/theme3.xml"/><Relationship Id="rId12" Type="http://schemas.openxmlformats.org/officeDocument/2006/relationships/image" Target="../media/image8.png"/><Relationship Id="rId11" Type="http://schemas.openxmlformats.org/officeDocument/2006/relationships/slideLayout" Target="../slideLayouts/slideLayout58.xml"/><Relationship Id="rId10" Type="http://schemas.openxmlformats.org/officeDocument/2006/relationships/slideLayout" Target="../slideLayouts/slideLayout57.xml"/><Relationship Id="rId1"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67.xml"/><Relationship Id="rId8" Type="http://schemas.openxmlformats.org/officeDocument/2006/relationships/slideLayout" Target="../slideLayouts/slideLayout66.xml"/><Relationship Id="rId7" Type="http://schemas.openxmlformats.org/officeDocument/2006/relationships/slideLayout" Target="../slideLayouts/slideLayout65.xml"/><Relationship Id="rId6" Type="http://schemas.openxmlformats.org/officeDocument/2006/relationships/slideLayout" Target="../slideLayouts/slideLayout64.xml"/><Relationship Id="rId5" Type="http://schemas.openxmlformats.org/officeDocument/2006/relationships/slideLayout" Target="../slideLayouts/slideLayout63.xml"/><Relationship Id="rId4" Type="http://schemas.openxmlformats.org/officeDocument/2006/relationships/slideLayout" Target="../slideLayouts/slideLayout62.xml"/><Relationship Id="rId3" Type="http://schemas.openxmlformats.org/officeDocument/2006/relationships/slideLayout" Target="../slideLayouts/slideLayout61.xml"/><Relationship Id="rId2" Type="http://schemas.openxmlformats.org/officeDocument/2006/relationships/slideLayout" Target="../slideLayouts/slideLayout60.xml"/><Relationship Id="rId18" Type="http://schemas.openxmlformats.org/officeDocument/2006/relationships/theme" Target="../theme/theme4.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69.xml"/><Relationship Id="rId10" Type="http://schemas.openxmlformats.org/officeDocument/2006/relationships/slideLayout" Target="../slideLayouts/slideLayout68.xml"/><Relationship Id="rId1"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5" Type="http://schemas.openxmlformats.org/officeDocument/2006/relationships/theme" Target="../theme/theme5.xml"/><Relationship Id="rId4" Type="http://schemas.openxmlformats.org/officeDocument/2006/relationships/image" Target="../media/image10.jpeg"/><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cstate="email"/>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sym typeface="Calibri Light" panose="020F0302020204030204" pitchFamily="34" charset="0"/>
              </a:rPr>
              <a:t>单击此处编辑母版标题样式</a:t>
            </a:r>
            <a:endParaRPr lang="zh-CN">
              <a:sym typeface="Calibri Light" panose="020F0302020204030204" pitchFamily="34" charset="0"/>
            </a:endParaRP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sym typeface="Calibri" panose="020F0502020204030204" pitchFamily="34" charset="0"/>
              </a:rPr>
              <a:t>单击此处编辑母版文本样式</a:t>
            </a:r>
            <a:endParaRPr lang="zh-CN">
              <a:sym typeface="Calibri" panose="020F0502020204030204" pitchFamily="34" charset="0"/>
            </a:endParaRPr>
          </a:p>
          <a:p>
            <a:pPr lvl="1"/>
            <a:r>
              <a:rPr lang="zh-CN">
                <a:sym typeface="Calibri" panose="020F0502020204030204" pitchFamily="34" charset="0"/>
              </a:rPr>
              <a:t>第二级</a:t>
            </a:r>
            <a:endParaRPr lang="zh-CN">
              <a:sym typeface="Calibri" panose="020F0502020204030204" pitchFamily="34" charset="0"/>
            </a:endParaRPr>
          </a:p>
          <a:p>
            <a:pPr lvl="2"/>
            <a:r>
              <a:rPr lang="zh-CN">
                <a:sym typeface="Calibri" panose="020F0502020204030204" pitchFamily="34" charset="0"/>
              </a:rPr>
              <a:t>第三级</a:t>
            </a:r>
            <a:endParaRPr lang="zh-CN">
              <a:sym typeface="Calibri" panose="020F0502020204030204" pitchFamily="34" charset="0"/>
            </a:endParaRPr>
          </a:p>
          <a:p>
            <a:pPr lvl="3"/>
            <a:r>
              <a:rPr lang="zh-CN">
                <a:sym typeface="Calibri" panose="020F0502020204030204" pitchFamily="34" charset="0"/>
              </a:rPr>
              <a:t>第四级</a:t>
            </a:r>
            <a:endParaRPr lang="zh-CN">
              <a:sym typeface="Calibri" panose="020F0502020204030204" pitchFamily="34" charset="0"/>
            </a:endParaRPr>
          </a:p>
          <a:p>
            <a:pPr lvl="4"/>
            <a:r>
              <a:rPr lang="zh-CN">
                <a:sym typeface="Calibri" panose="020F0502020204030204" pitchFamily="34" charset="0"/>
              </a:rPr>
              <a:t>第五级</a:t>
            </a:r>
            <a:endParaRPr lang="zh-CN">
              <a:sym typeface="Calibri" panose="020F0502020204030204" pitchFamily="34" charset="0"/>
            </a:endParaRP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endParaRPr lang="zh-CN" altLang="zh-CN"/>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65F61BEE-3522-4A78-87FE-A6BC67837122}" type="slidenum">
              <a:rPr lang="zh-CN" altLang="en-US"/>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914400" indent="-914400" algn="l" rtl="0" fontAlgn="base">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pitchFamily="34" charset="0"/>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pitchFamily="34" charset="0"/>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125" y="1004095"/>
            <a:ext cx="6350000" cy="837406"/>
          </a:xfrm>
          <a:prstGeom prst="rect">
            <a:avLst/>
          </a:prstGeom>
        </p:spPr>
        <p:txBody>
          <a:bodyPr vert="horz" lIns="0" tIns="54362" rIns="0" bIns="54362" rtlCol="0" anchor="t">
            <a:normAutofit/>
          </a:bodyPr>
          <a:lstStyle/>
          <a:p>
            <a:r>
              <a:rPr lang="en-US" dirty="0"/>
              <a:t>CLICK TO EDIT MASTER TITLE STYLE</a:t>
            </a:r>
            <a:endParaRPr lang="en-US" dirty="0"/>
          </a:p>
        </p:txBody>
      </p:sp>
      <p:sp>
        <p:nvSpPr>
          <p:cNvPr id="1027" name="Text Placeholder 3"/>
          <p:cNvSpPr>
            <a:spLocks noGrp="1"/>
          </p:cNvSpPr>
          <p:nvPr>
            <p:ph type="body" idx="1"/>
          </p:nvPr>
        </p:nvSpPr>
        <p:spPr bwMode="auto">
          <a:xfrm>
            <a:off x="425980" y="2327011"/>
            <a:ext cx="10972271" cy="3747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6122" tIns="38057" rIns="76122" bIns="0" numCol="1" anchor="t" anchorCtr="0" compatLnSpc="1"/>
          <a:lstStyle/>
          <a:p>
            <a:pPr lvl="0"/>
            <a:r>
              <a:rPr lang="en-US" altLang="en-US"/>
              <a:t>Click to edit Master text styles</a:t>
            </a:r>
            <a:endParaRPr lang="en-US" altLang="en-US"/>
          </a:p>
          <a:p>
            <a:pPr lvl="1"/>
            <a:r>
              <a:rPr lang="en-US" altLang="en-US"/>
              <a:t>Second level</a:t>
            </a:r>
            <a:endParaRPr lang="en-US" altLang="en-US"/>
          </a:p>
          <a:p>
            <a:pPr lvl="2"/>
            <a:r>
              <a:rPr lang="en-US" altLang="en-US"/>
              <a:t>Third level</a:t>
            </a:r>
            <a:endParaRPr lang="en-US" altLang="en-US"/>
          </a:p>
          <a:p>
            <a:pPr lvl="3"/>
            <a:r>
              <a:rPr lang="en-US" altLang="en-US"/>
              <a:t>Fourth level</a:t>
            </a:r>
            <a:endParaRPr lang="en-US" altLang="en-US"/>
          </a:p>
          <a:p>
            <a:pPr lvl="4"/>
            <a:r>
              <a:rPr lang="en-US" altLang="en-US"/>
              <a:t>Fifth level</a:t>
            </a:r>
            <a:endParaRPr lang="en-US" altLang="en-US"/>
          </a:p>
        </p:txBody>
      </p:sp>
      <p:sp>
        <p:nvSpPr>
          <p:cNvPr id="6" name="Slide Number Placeholder 5"/>
          <p:cNvSpPr>
            <a:spLocks noGrp="1"/>
          </p:cNvSpPr>
          <p:nvPr>
            <p:ph type="sldNum" sz="quarter" idx="4"/>
          </p:nvPr>
        </p:nvSpPr>
        <p:spPr>
          <a:xfrm>
            <a:off x="10985500" y="105833"/>
            <a:ext cx="1055688" cy="365125"/>
          </a:xfrm>
          <a:prstGeom prst="rect">
            <a:avLst/>
          </a:prstGeom>
        </p:spPr>
        <p:txBody>
          <a:bodyPr vert="horz" lIns="108722" tIns="54362" rIns="108722" bIns="54362" rtlCol="0" anchor="ctr"/>
          <a:lstStyle>
            <a:lvl1pPr algn="r" defTabSz="1087120" eaLnBrk="1" fontAlgn="auto" hangingPunct="1">
              <a:spcBef>
                <a:spcPts val="0"/>
              </a:spcBef>
              <a:spcAft>
                <a:spcPts val="0"/>
              </a:spcAft>
              <a:defRPr sz="800" smtClean="0">
                <a:solidFill>
                  <a:srgbClr val="BFBEBB"/>
                </a:solidFill>
                <a:latin typeface="+mn-lt"/>
              </a:defRPr>
            </a:lvl1pPr>
          </a:lstStyle>
          <a:p>
            <a:pPr>
              <a:buFontTx/>
              <a:buNone/>
              <a:defRPr/>
            </a:pPr>
            <a:fld id="{F2248CF3-3F22-40C5-B494-5F5E4B4030F6}" type="slidenum">
              <a:rPr lang="en-US">
                <a:ea typeface="+mn-ea"/>
              </a:rPr>
            </a:fld>
            <a:endParaRPr lang="en-US" dirty="0">
              <a:ea typeface="+mn-ea"/>
            </a:endParaRP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Lst>
  <p:hf sldNum="0" hdr="0" ftr="0" dt="0"/>
  <p:txStyles>
    <p:titleStyle>
      <a:lvl1pPr algn="l" defTabSz="1085850" rtl="0" fontAlgn="base">
        <a:spcBef>
          <a:spcPct val="0"/>
        </a:spcBef>
        <a:spcAft>
          <a:spcPct val="0"/>
        </a:spcAft>
        <a:defRPr sz="2000" kern="1200" spc="250">
          <a:solidFill>
            <a:schemeClr val="tx2"/>
          </a:solidFill>
          <a:latin typeface="+mj-lt"/>
          <a:ea typeface="+mj-ea"/>
          <a:cs typeface="+mj-cs"/>
        </a:defRPr>
      </a:lvl1pPr>
      <a:lvl2pPr algn="l" defTabSz="1085850" rtl="0" fontAlgn="base">
        <a:spcBef>
          <a:spcPct val="0"/>
        </a:spcBef>
        <a:spcAft>
          <a:spcPct val="0"/>
        </a:spcAft>
        <a:defRPr sz="2000">
          <a:solidFill>
            <a:schemeClr val="tx2"/>
          </a:solidFill>
          <a:latin typeface="Sofia Pro Light"/>
        </a:defRPr>
      </a:lvl2pPr>
      <a:lvl3pPr algn="l" defTabSz="1085850" rtl="0" fontAlgn="base">
        <a:spcBef>
          <a:spcPct val="0"/>
        </a:spcBef>
        <a:spcAft>
          <a:spcPct val="0"/>
        </a:spcAft>
        <a:defRPr sz="2000">
          <a:solidFill>
            <a:schemeClr val="tx2"/>
          </a:solidFill>
          <a:latin typeface="Sofia Pro Light"/>
        </a:defRPr>
      </a:lvl3pPr>
      <a:lvl4pPr algn="l" defTabSz="1085850" rtl="0" fontAlgn="base">
        <a:spcBef>
          <a:spcPct val="0"/>
        </a:spcBef>
        <a:spcAft>
          <a:spcPct val="0"/>
        </a:spcAft>
        <a:defRPr sz="2000">
          <a:solidFill>
            <a:schemeClr val="tx2"/>
          </a:solidFill>
          <a:latin typeface="Sofia Pro Light"/>
        </a:defRPr>
      </a:lvl4pPr>
      <a:lvl5pPr algn="l" defTabSz="1085850" rtl="0" fontAlgn="base">
        <a:spcBef>
          <a:spcPct val="0"/>
        </a:spcBef>
        <a:spcAft>
          <a:spcPct val="0"/>
        </a:spcAft>
        <a:defRPr sz="2000">
          <a:solidFill>
            <a:schemeClr val="tx2"/>
          </a:solidFill>
          <a:latin typeface="Sofia Pro Light"/>
        </a:defRPr>
      </a:lvl5pPr>
      <a:lvl6pPr marL="381000" algn="l" defTabSz="1085850" rtl="0" fontAlgn="base">
        <a:spcBef>
          <a:spcPct val="0"/>
        </a:spcBef>
        <a:spcAft>
          <a:spcPct val="0"/>
        </a:spcAft>
        <a:defRPr sz="2000">
          <a:solidFill>
            <a:schemeClr val="tx2"/>
          </a:solidFill>
          <a:latin typeface="Sofia Pro Light"/>
        </a:defRPr>
      </a:lvl6pPr>
      <a:lvl7pPr marL="762000" algn="l" defTabSz="1085850" rtl="0" fontAlgn="base">
        <a:spcBef>
          <a:spcPct val="0"/>
        </a:spcBef>
        <a:spcAft>
          <a:spcPct val="0"/>
        </a:spcAft>
        <a:defRPr sz="2000">
          <a:solidFill>
            <a:schemeClr val="tx2"/>
          </a:solidFill>
          <a:latin typeface="Sofia Pro Light"/>
        </a:defRPr>
      </a:lvl7pPr>
      <a:lvl8pPr marL="1143000" algn="l" defTabSz="1085850" rtl="0" fontAlgn="base">
        <a:spcBef>
          <a:spcPct val="0"/>
        </a:spcBef>
        <a:spcAft>
          <a:spcPct val="0"/>
        </a:spcAft>
        <a:defRPr sz="2000">
          <a:solidFill>
            <a:schemeClr val="tx2"/>
          </a:solidFill>
          <a:latin typeface="Sofia Pro Light"/>
        </a:defRPr>
      </a:lvl8pPr>
      <a:lvl9pPr marL="1524000" algn="l" defTabSz="1085850" rtl="0" fontAlgn="base">
        <a:spcBef>
          <a:spcPct val="0"/>
        </a:spcBef>
        <a:spcAft>
          <a:spcPct val="0"/>
        </a:spcAft>
        <a:defRPr sz="2000">
          <a:solidFill>
            <a:schemeClr val="tx2"/>
          </a:solidFill>
          <a:latin typeface="Sofia Pro Light"/>
        </a:defRPr>
      </a:lvl9pPr>
    </p:titleStyle>
    <p:bodyStyle>
      <a:lvl1pPr marL="141605" indent="-141605" algn="l" defTabSz="1085850" rtl="0" fontAlgn="base">
        <a:spcBef>
          <a:spcPts val="1665"/>
        </a:spcBef>
        <a:spcAft>
          <a:spcPct val="0"/>
        </a:spcAft>
        <a:buFont typeface="Arial" panose="020B0604020202020204" pitchFamily="34" charset="0"/>
        <a:buChar char="•"/>
        <a:defRPr sz="1300" kern="1200">
          <a:solidFill>
            <a:schemeClr val="tx1"/>
          </a:solidFill>
          <a:latin typeface="+mn-lt"/>
          <a:ea typeface="Sofia Pro Semi Bold"/>
          <a:cs typeface="Sofia Pro Semi Bold"/>
        </a:defRPr>
      </a:lvl1pPr>
      <a:lvl2pPr marL="333375" indent="-177165" algn="l" defTabSz="1085850" rtl="0" fontAlgn="base">
        <a:spcBef>
          <a:spcPts val="280"/>
        </a:spcBef>
        <a:spcAft>
          <a:spcPct val="0"/>
        </a:spcAft>
        <a:buFont typeface="Arial" panose="020B0604020202020204" pitchFamily="34" charset="0"/>
        <a:buChar char="‒"/>
        <a:defRPr lang="en-US" sz="1300" kern="1200" dirty="0">
          <a:solidFill>
            <a:schemeClr val="tx1"/>
          </a:solidFill>
          <a:latin typeface="+mn-lt"/>
          <a:ea typeface="Sofia Pro Semi Bold"/>
          <a:cs typeface="Sofia Pro Semi Bold"/>
        </a:defRPr>
      </a:lvl2pPr>
      <a:lvl3pPr marL="476250" indent="-141605" algn="l" defTabSz="1085850" rtl="0" fontAlgn="base">
        <a:spcBef>
          <a:spcPct val="20000"/>
        </a:spcBef>
        <a:spcAft>
          <a:spcPct val="0"/>
        </a:spcAft>
        <a:buSzPct val="100000"/>
        <a:buFont typeface="Arial" panose="020B0604020202020204" pitchFamily="34" charset="0"/>
        <a:buChar char="•"/>
        <a:defRPr lang="en-US" sz="1200" kern="1200" dirty="0">
          <a:solidFill>
            <a:schemeClr val="tx1"/>
          </a:solidFill>
          <a:latin typeface="+mn-lt"/>
          <a:ea typeface="Sofia Pro Semi Bold"/>
          <a:cs typeface="Sofia Pro Semi Bold"/>
        </a:defRPr>
      </a:lvl3pPr>
      <a:lvl4pPr marL="669290" indent="-191770" algn="l" defTabSz="1085850" rtl="0" fontAlgn="base">
        <a:spcBef>
          <a:spcPts val="240"/>
        </a:spcBef>
        <a:spcAft>
          <a:spcPct val="0"/>
        </a:spcAft>
        <a:buFont typeface="Arial" panose="020B0604020202020204" pitchFamily="34" charset="0"/>
        <a:buChar char="‒"/>
        <a:defRPr lang="en-US" sz="1200" kern="1200" dirty="0">
          <a:solidFill>
            <a:schemeClr val="tx1"/>
          </a:solidFill>
          <a:latin typeface="+mn-lt"/>
          <a:ea typeface="Sofia Pro Semi Bold"/>
          <a:cs typeface="Sofia Pro Semi Bold"/>
        </a:defRPr>
      </a:lvl4pPr>
      <a:lvl5pPr marL="680085" algn="l" defTabSz="1085850" rtl="0" fontAlgn="base">
        <a:spcBef>
          <a:spcPct val="20000"/>
        </a:spcBef>
        <a:spcAft>
          <a:spcPct val="0"/>
        </a:spcAft>
        <a:buFont typeface="Wingdings" panose="05000000000000000000" pitchFamily="2" charset="2"/>
        <a:defRPr sz="1000" kern="1200">
          <a:solidFill>
            <a:schemeClr val="tx1"/>
          </a:solidFill>
          <a:latin typeface="+mn-lt"/>
          <a:ea typeface="Sofia Pro Semi Bold"/>
          <a:cs typeface="Sofia Pro Semi Bold"/>
        </a:defRPr>
      </a:lvl5pPr>
      <a:lvl6pPr marL="2990215" indent="-271780" algn="l" defTabSz="108712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3775" indent="-271780" algn="l" defTabSz="108712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77970" indent="-271780" algn="l" defTabSz="108712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1530" indent="-271780" algn="l" defTabSz="108712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7120" rtl="0" eaLnBrk="1" latinLnBrk="0" hangingPunct="1">
        <a:defRPr sz="2200" kern="1200">
          <a:solidFill>
            <a:schemeClr val="tx1"/>
          </a:solidFill>
          <a:latin typeface="+mn-lt"/>
          <a:ea typeface="+mn-ea"/>
          <a:cs typeface="+mn-cs"/>
        </a:defRPr>
      </a:lvl1pPr>
      <a:lvl2pPr marL="543560" algn="l" defTabSz="1087120" rtl="0" eaLnBrk="1" latinLnBrk="0" hangingPunct="1">
        <a:defRPr sz="2200" kern="1200">
          <a:solidFill>
            <a:schemeClr val="tx1"/>
          </a:solidFill>
          <a:latin typeface="+mn-lt"/>
          <a:ea typeface="+mn-ea"/>
          <a:cs typeface="+mn-cs"/>
        </a:defRPr>
      </a:lvl2pPr>
      <a:lvl3pPr marL="1087120" algn="l" defTabSz="1087120" rtl="0" eaLnBrk="1" latinLnBrk="0" hangingPunct="1">
        <a:defRPr sz="2200" kern="1200">
          <a:solidFill>
            <a:schemeClr val="tx1"/>
          </a:solidFill>
          <a:latin typeface="+mn-lt"/>
          <a:ea typeface="+mn-ea"/>
          <a:cs typeface="+mn-cs"/>
        </a:defRPr>
      </a:lvl3pPr>
      <a:lvl4pPr marL="1631315" algn="l" defTabSz="1087120" rtl="0" eaLnBrk="1" latinLnBrk="0" hangingPunct="1">
        <a:defRPr sz="2200" kern="1200">
          <a:solidFill>
            <a:schemeClr val="tx1"/>
          </a:solidFill>
          <a:latin typeface="+mn-lt"/>
          <a:ea typeface="+mn-ea"/>
          <a:cs typeface="+mn-cs"/>
        </a:defRPr>
      </a:lvl4pPr>
      <a:lvl5pPr marL="2174875" algn="l" defTabSz="1087120" rtl="0" eaLnBrk="1" latinLnBrk="0" hangingPunct="1">
        <a:defRPr sz="2200" kern="1200">
          <a:solidFill>
            <a:schemeClr val="tx1"/>
          </a:solidFill>
          <a:latin typeface="+mn-lt"/>
          <a:ea typeface="+mn-ea"/>
          <a:cs typeface="+mn-cs"/>
        </a:defRPr>
      </a:lvl5pPr>
      <a:lvl6pPr marL="2718435" algn="l" defTabSz="1087120" rtl="0" eaLnBrk="1" latinLnBrk="0" hangingPunct="1">
        <a:defRPr sz="2200" kern="1200">
          <a:solidFill>
            <a:schemeClr val="tx1"/>
          </a:solidFill>
          <a:latin typeface="+mn-lt"/>
          <a:ea typeface="+mn-ea"/>
          <a:cs typeface="+mn-cs"/>
        </a:defRPr>
      </a:lvl6pPr>
      <a:lvl7pPr marL="3261995" algn="l" defTabSz="1087120" rtl="0" eaLnBrk="1" latinLnBrk="0" hangingPunct="1">
        <a:defRPr sz="2200" kern="1200">
          <a:solidFill>
            <a:schemeClr val="tx1"/>
          </a:solidFill>
          <a:latin typeface="+mn-lt"/>
          <a:ea typeface="+mn-ea"/>
          <a:cs typeface="+mn-cs"/>
        </a:defRPr>
      </a:lvl7pPr>
      <a:lvl8pPr marL="3805555" algn="l" defTabSz="1087120" rtl="0" eaLnBrk="1" latinLnBrk="0" hangingPunct="1">
        <a:defRPr sz="2200" kern="1200">
          <a:solidFill>
            <a:schemeClr val="tx1"/>
          </a:solidFill>
          <a:latin typeface="+mn-lt"/>
          <a:ea typeface="+mn-ea"/>
          <a:cs typeface="+mn-cs"/>
        </a:defRPr>
      </a:lvl8pPr>
      <a:lvl9pPr marL="4349750" algn="l" defTabSz="1087120"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57" name="Rectangle 33"/>
          <p:cNvSpPr>
            <a:spLocks noChangeArrowheads="1"/>
          </p:cNvSpPr>
          <p:nvPr/>
        </p:nvSpPr>
        <p:spPr bwMode="auto">
          <a:xfrm>
            <a:off x="0" y="0"/>
            <a:ext cx="12192000" cy="1447800"/>
          </a:xfrm>
          <a:prstGeom prst="rect">
            <a:avLst/>
          </a:prstGeom>
          <a:solidFill>
            <a:srgbClr val="00395A"/>
          </a:solidFill>
          <a:ln w="9525">
            <a:noFill/>
            <a:miter lim="800000"/>
          </a:ln>
          <a:effectLst/>
        </p:spPr>
        <p:txBody>
          <a:bodyPr wrap="none" anchor="ctr"/>
          <a:lstStyle/>
          <a:p>
            <a:pPr algn="ctr" fontAlgn="base">
              <a:spcBef>
                <a:spcPct val="0"/>
              </a:spcBef>
              <a:spcAft>
                <a:spcPct val="0"/>
              </a:spcAft>
              <a:defRPr/>
            </a:pPr>
            <a:endParaRPr lang="en-US" dirty="0">
              <a:solidFill>
                <a:srgbClr val="FFFFFF"/>
              </a:solidFill>
              <a:latin typeface="Century" panose="02040604050505020304" pitchFamily="18" charset="0"/>
            </a:endParaRPr>
          </a:p>
        </p:txBody>
      </p:sp>
      <p:pic>
        <p:nvPicPr>
          <p:cNvPr id="384003" name="Picture 32" descr="fptstackedlogo_KO_4CPinwheel_4C"/>
          <p:cNvPicPr>
            <a:picLocks noChangeAspect="1" noChangeArrowheads="1"/>
          </p:cNvPicPr>
          <p:nvPr/>
        </p:nvPicPr>
        <p:blipFill>
          <a:blip r:embed="rId12"/>
          <a:srcRect/>
          <a:stretch>
            <a:fillRect/>
          </a:stretch>
        </p:blipFill>
        <p:spPr bwMode="auto">
          <a:xfrm>
            <a:off x="10143068" y="356461"/>
            <a:ext cx="1284817" cy="821464"/>
          </a:xfrm>
          <a:prstGeom prst="rect">
            <a:avLst/>
          </a:prstGeom>
          <a:noFill/>
          <a:ln w="9525">
            <a:noFill/>
            <a:miter lim="800000"/>
            <a:headEnd/>
            <a:tailEnd/>
          </a:ln>
        </p:spPr>
      </p:pic>
      <p:sp>
        <p:nvSpPr>
          <p:cNvPr id="384004" name="Rectangle 2"/>
          <p:cNvSpPr>
            <a:spLocks noGrp="1" noChangeArrowheads="1"/>
          </p:cNvSpPr>
          <p:nvPr>
            <p:ph type="title"/>
          </p:nvPr>
        </p:nvSpPr>
        <p:spPr bwMode="auto">
          <a:xfrm>
            <a:off x="632884" y="153988"/>
            <a:ext cx="8779933" cy="1143000"/>
          </a:xfrm>
          <a:prstGeom prst="rect">
            <a:avLst/>
          </a:prstGeom>
          <a:noFill/>
          <a:ln w="9525">
            <a:noFill/>
            <a:miter lim="800000"/>
          </a:ln>
        </p:spPr>
        <p:txBody>
          <a:bodyPr vert="horz" wrap="square" lIns="91440" tIns="45720" rIns="91440" bIns="45720" numCol="1" anchor="b" anchorCtr="0" compatLnSpc="1"/>
          <a:lstStyle/>
          <a:p>
            <a:pPr lvl="0"/>
            <a:r>
              <a:rPr lang="en-US"/>
              <a:t>CLICK TO EDIT MASTER TITLE STYLE</a:t>
            </a:r>
            <a:endParaRPr lang="en-US"/>
          </a:p>
        </p:txBody>
      </p:sp>
      <p:sp>
        <p:nvSpPr>
          <p:cNvPr id="384005" name="Rectangle 3"/>
          <p:cNvSpPr>
            <a:spLocks noGrp="1" noChangeArrowheads="1"/>
          </p:cNvSpPr>
          <p:nvPr>
            <p:ph type="body" idx="1"/>
          </p:nvPr>
        </p:nvSpPr>
        <p:spPr bwMode="auto">
          <a:xfrm>
            <a:off x="632884" y="1935163"/>
            <a:ext cx="5223933" cy="4525962"/>
          </a:xfrm>
          <a:prstGeom prst="rect">
            <a:avLst/>
          </a:prstGeom>
          <a:noFill/>
          <a:ln w="9525" algn="ctr">
            <a:noFill/>
            <a:miter lim="800000"/>
          </a:ln>
        </p:spPr>
        <p:txBody>
          <a:bodyPr vert="horz" wrap="square" lIns="91440" tIns="45720" rIns="91440" bIns="45720" numCol="1" anchor="t" anchorCtr="0" compatLnSpc="1"/>
          <a:lstStyle/>
          <a:p>
            <a:pPr lvl="0"/>
            <a:r>
              <a:rPr lang="en-US"/>
              <a:t>First level </a:t>
            </a:r>
            <a:endParaRPr lang="en-US"/>
          </a:p>
          <a:p>
            <a:pPr lvl="1"/>
            <a:r>
              <a:rPr lang="en-US"/>
              <a:t>Second level</a:t>
            </a:r>
            <a:endParaRPr lang="en-US"/>
          </a:p>
          <a:p>
            <a:pPr lvl="2"/>
            <a:r>
              <a:rPr lang="en-US"/>
              <a:t>Third Level</a:t>
            </a:r>
            <a:endParaRPr lang="en-US"/>
          </a:p>
          <a:p>
            <a:pPr lvl="3"/>
            <a:r>
              <a:rPr lang="en-US"/>
              <a:t>Fourth Level</a:t>
            </a:r>
            <a:endParaRPr lang="en-US"/>
          </a:p>
        </p:txBody>
      </p:sp>
      <p:sp>
        <p:nvSpPr>
          <p:cNvPr id="1048" name="Rectangle 24"/>
          <p:cNvSpPr>
            <a:spLocks noGrp="1" noChangeArrowheads="1"/>
          </p:cNvSpPr>
          <p:nvPr>
            <p:ph type="sldNum" sz="quarter" idx="4"/>
          </p:nvPr>
        </p:nvSpPr>
        <p:spPr bwMode="auto">
          <a:xfrm>
            <a:off x="8716433" y="6391275"/>
            <a:ext cx="2844800" cy="476250"/>
          </a:xfrm>
          <a:prstGeom prst="rect">
            <a:avLst/>
          </a:prstGeom>
          <a:noFill/>
          <a:ln w="9525">
            <a:noFill/>
            <a:miter lim="800000"/>
          </a:ln>
          <a:effectLst/>
        </p:spPr>
        <p:txBody>
          <a:bodyPr vert="horz" wrap="square" lIns="91440" tIns="45720" rIns="91440" bIns="45720" numCol="1" anchor="t" anchorCtr="0" compatLnSpc="1"/>
          <a:lstStyle>
            <a:lvl1pPr algn="r">
              <a:defRPr sz="1600" b="0">
                <a:solidFill>
                  <a:srgbClr val="A5CACE"/>
                </a:solidFill>
                <a:latin typeface="Century" panose="02040604050505020304" pitchFamily="18" charset="0"/>
              </a:defRPr>
            </a:lvl1pPr>
          </a:lstStyle>
          <a:p>
            <a:pPr fontAlgn="base">
              <a:spcBef>
                <a:spcPct val="0"/>
              </a:spcBef>
              <a:spcAft>
                <a:spcPct val="0"/>
              </a:spcAft>
              <a:defRPr/>
            </a:pPr>
            <a:fld id="{4B65F851-24C6-43FD-82CD-D0D2C196967D}" type="slidenum">
              <a:rPr lang="en-US"/>
            </a:fld>
            <a:endParaRPr lang="en-US" dirty="0"/>
          </a:p>
        </p:txBody>
      </p:sp>
      <p:sp>
        <p:nvSpPr>
          <p:cNvPr id="1050" name="Rectangle 26"/>
          <p:cNvSpPr>
            <a:spLocks noChangeArrowheads="1"/>
          </p:cNvSpPr>
          <p:nvPr/>
        </p:nvSpPr>
        <p:spPr bwMode="auto">
          <a:xfrm>
            <a:off x="1" y="1422401"/>
            <a:ext cx="12187767" cy="92075"/>
          </a:xfrm>
          <a:prstGeom prst="rect">
            <a:avLst/>
          </a:prstGeom>
          <a:solidFill>
            <a:srgbClr val="9CC5C9"/>
          </a:solidFill>
          <a:ln w="9525">
            <a:noFill/>
            <a:miter lim="800000"/>
          </a:ln>
          <a:effectLst/>
        </p:spPr>
        <p:txBody>
          <a:bodyPr wrap="none" anchor="ctr"/>
          <a:lstStyle/>
          <a:p>
            <a:pPr fontAlgn="base">
              <a:spcBef>
                <a:spcPct val="0"/>
              </a:spcBef>
              <a:spcAft>
                <a:spcPct val="0"/>
              </a:spcAft>
              <a:defRPr/>
            </a:pPr>
            <a:endParaRPr lang="en-US" b="1" dirty="0">
              <a:solidFill>
                <a:srgbClr val="FFFFFF"/>
              </a:solidFill>
              <a:latin typeface="Century" panose="02040604050505020304" pitchFamily="18" charset="0"/>
            </a:endParaRPr>
          </a:p>
        </p:txBody>
      </p:sp>
    </p:spTree>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rtl="0" eaLnBrk="0" fontAlgn="base" hangingPunct="0">
        <a:lnSpc>
          <a:spcPct val="80000"/>
        </a:lnSpc>
        <a:spcBef>
          <a:spcPct val="0"/>
        </a:spcBef>
        <a:spcAft>
          <a:spcPct val="0"/>
        </a:spcAft>
        <a:defRPr sz="3000" b="1">
          <a:solidFill>
            <a:schemeClr val="tx2"/>
          </a:solidFill>
          <a:latin typeface="+mj-lt"/>
          <a:ea typeface="+mj-ea"/>
          <a:cs typeface="+mj-cs"/>
        </a:defRPr>
      </a:lvl1pPr>
      <a:lvl2pPr algn="l" rtl="0" eaLnBrk="0" fontAlgn="base" hangingPunct="0">
        <a:lnSpc>
          <a:spcPct val="80000"/>
        </a:lnSpc>
        <a:spcBef>
          <a:spcPct val="0"/>
        </a:spcBef>
        <a:spcAft>
          <a:spcPct val="0"/>
        </a:spcAft>
        <a:defRPr sz="3000" b="1">
          <a:solidFill>
            <a:schemeClr val="tx2"/>
          </a:solidFill>
          <a:latin typeface="Arial" panose="020B0604020202020204" pitchFamily="34" charset="0"/>
        </a:defRPr>
      </a:lvl2pPr>
      <a:lvl3pPr algn="l" rtl="0" eaLnBrk="0" fontAlgn="base" hangingPunct="0">
        <a:lnSpc>
          <a:spcPct val="80000"/>
        </a:lnSpc>
        <a:spcBef>
          <a:spcPct val="0"/>
        </a:spcBef>
        <a:spcAft>
          <a:spcPct val="0"/>
        </a:spcAft>
        <a:defRPr sz="3000" b="1">
          <a:solidFill>
            <a:schemeClr val="tx2"/>
          </a:solidFill>
          <a:latin typeface="Arial" panose="020B0604020202020204" pitchFamily="34" charset="0"/>
        </a:defRPr>
      </a:lvl3pPr>
      <a:lvl4pPr algn="l" rtl="0" eaLnBrk="0" fontAlgn="base" hangingPunct="0">
        <a:lnSpc>
          <a:spcPct val="80000"/>
        </a:lnSpc>
        <a:spcBef>
          <a:spcPct val="0"/>
        </a:spcBef>
        <a:spcAft>
          <a:spcPct val="0"/>
        </a:spcAft>
        <a:defRPr sz="3000" b="1">
          <a:solidFill>
            <a:schemeClr val="tx2"/>
          </a:solidFill>
          <a:latin typeface="Arial" panose="020B0604020202020204" pitchFamily="34" charset="0"/>
        </a:defRPr>
      </a:lvl4pPr>
      <a:lvl5pPr algn="l" rtl="0" eaLnBrk="0" fontAlgn="base" hangingPunct="0">
        <a:lnSpc>
          <a:spcPct val="80000"/>
        </a:lnSpc>
        <a:spcBef>
          <a:spcPct val="0"/>
        </a:spcBef>
        <a:spcAft>
          <a:spcPct val="0"/>
        </a:spcAft>
        <a:defRPr sz="3000" b="1">
          <a:solidFill>
            <a:schemeClr val="tx2"/>
          </a:solidFill>
          <a:latin typeface="Arial" panose="020B0604020202020204" pitchFamily="34" charset="0"/>
        </a:defRPr>
      </a:lvl5pPr>
      <a:lvl6pPr marL="457200" algn="l" rtl="0" fontAlgn="base">
        <a:lnSpc>
          <a:spcPct val="80000"/>
        </a:lnSpc>
        <a:spcBef>
          <a:spcPct val="0"/>
        </a:spcBef>
        <a:spcAft>
          <a:spcPct val="0"/>
        </a:spcAft>
        <a:defRPr sz="3000" b="1">
          <a:solidFill>
            <a:schemeClr val="tx2"/>
          </a:solidFill>
          <a:latin typeface="Arial" panose="020B0604020202020204" pitchFamily="34" charset="0"/>
        </a:defRPr>
      </a:lvl6pPr>
      <a:lvl7pPr marL="914400" algn="l" rtl="0" fontAlgn="base">
        <a:lnSpc>
          <a:spcPct val="80000"/>
        </a:lnSpc>
        <a:spcBef>
          <a:spcPct val="0"/>
        </a:spcBef>
        <a:spcAft>
          <a:spcPct val="0"/>
        </a:spcAft>
        <a:defRPr sz="3000" b="1">
          <a:solidFill>
            <a:schemeClr val="tx2"/>
          </a:solidFill>
          <a:latin typeface="Arial" panose="020B0604020202020204" pitchFamily="34" charset="0"/>
        </a:defRPr>
      </a:lvl7pPr>
      <a:lvl8pPr marL="1371600" algn="l" rtl="0" fontAlgn="base">
        <a:lnSpc>
          <a:spcPct val="80000"/>
        </a:lnSpc>
        <a:spcBef>
          <a:spcPct val="0"/>
        </a:spcBef>
        <a:spcAft>
          <a:spcPct val="0"/>
        </a:spcAft>
        <a:defRPr sz="3000" b="1">
          <a:solidFill>
            <a:schemeClr val="tx2"/>
          </a:solidFill>
          <a:latin typeface="Arial" panose="020B0604020202020204" pitchFamily="34" charset="0"/>
        </a:defRPr>
      </a:lvl8pPr>
      <a:lvl9pPr marL="1828800" algn="l" rtl="0" fontAlgn="base">
        <a:lnSpc>
          <a:spcPct val="80000"/>
        </a:lnSpc>
        <a:spcBef>
          <a:spcPct val="0"/>
        </a:spcBef>
        <a:spcAft>
          <a:spcPct val="0"/>
        </a:spcAft>
        <a:defRPr sz="3000" b="1">
          <a:solidFill>
            <a:schemeClr val="tx2"/>
          </a:solidFill>
          <a:latin typeface="Arial" panose="020B0604020202020204" pitchFamily="34" charset="0"/>
        </a:defRPr>
      </a:lvl9pPr>
    </p:titleStyle>
    <p:bodyStyle>
      <a:lvl1pPr marL="342900" indent="-342900" algn="l" rtl="0" eaLnBrk="0" fontAlgn="base" hangingPunct="0">
        <a:lnSpc>
          <a:spcPct val="110000"/>
        </a:lnSpc>
        <a:spcBef>
          <a:spcPct val="50000"/>
        </a:spcBef>
        <a:spcAft>
          <a:spcPct val="0"/>
        </a:spcAft>
        <a:defRPr sz="1400">
          <a:solidFill>
            <a:srgbClr val="002D46"/>
          </a:solidFill>
          <a:latin typeface="+mn-lt"/>
          <a:ea typeface="+mn-ea"/>
          <a:cs typeface="+mn-cs"/>
        </a:defRPr>
      </a:lvl1pPr>
      <a:lvl2pPr marL="176530" indent="-174625" algn="l" rtl="0" eaLnBrk="0" fontAlgn="base" hangingPunct="0">
        <a:lnSpc>
          <a:spcPct val="110000"/>
        </a:lnSpc>
        <a:spcBef>
          <a:spcPct val="0"/>
        </a:spcBef>
        <a:spcAft>
          <a:spcPct val="0"/>
        </a:spcAft>
        <a:buChar char="•"/>
        <a:defRPr sz="1400">
          <a:solidFill>
            <a:srgbClr val="002D46"/>
          </a:solidFill>
          <a:latin typeface="+mn-lt"/>
        </a:defRPr>
      </a:lvl2pPr>
      <a:lvl3pPr marL="341630" indent="-163830" algn="l" rtl="0" eaLnBrk="0" fontAlgn="base" hangingPunct="0">
        <a:lnSpc>
          <a:spcPct val="110000"/>
        </a:lnSpc>
        <a:spcBef>
          <a:spcPct val="0"/>
        </a:spcBef>
        <a:spcAft>
          <a:spcPct val="0"/>
        </a:spcAft>
        <a:buFont typeface="Arial" panose="020B0604020202020204" pitchFamily="34" charset="0"/>
        <a:buChar char="–"/>
        <a:defRPr sz="1400">
          <a:solidFill>
            <a:srgbClr val="002D46"/>
          </a:solidFill>
          <a:latin typeface="+mn-lt"/>
        </a:defRPr>
      </a:lvl3pPr>
      <a:lvl4pPr marL="570230" indent="-227330" algn="l" rtl="0" eaLnBrk="0" fontAlgn="base" hangingPunct="0">
        <a:lnSpc>
          <a:spcPct val="110000"/>
        </a:lnSpc>
        <a:spcBef>
          <a:spcPct val="0"/>
        </a:spcBef>
        <a:spcAft>
          <a:spcPct val="0"/>
        </a:spcAft>
        <a:buFont typeface="Arial" panose="020B0604020202020204" pitchFamily="34" charset="0"/>
        <a:buChar char="–"/>
        <a:defRPr sz="1200">
          <a:solidFill>
            <a:srgbClr val="00395A"/>
          </a:solidFill>
          <a:latin typeface="+mn-lt"/>
        </a:defRPr>
      </a:lvl4pPr>
      <a:lvl5pPr marL="2456180" indent="-176530" algn="l" rtl="0" eaLnBrk="0" fontAlgn="base" hangingPunct="0">
        <a:lnSpc>
          <a:spcPct val="110000"/>
        </a:lnSpc>
        <a:spcBef>
          <a:spcPct val="0"/>
        </a:spcBef>
        <a:spcAft>
          <a:spcPct val="0"/>
        </a:spcAft>
        <a:buFont typeface="Arial" panose="020B0604020202020204" pitchFamily="34" charset="0"/>
        <a:buChar char="–"/>
        <a:defRPr sz="1200">
          <a:solidFill>
            <a:srgbClr val="00395A"/>
          </a:solidFill>
          <a:latin typeface="+mn-lt"/>
        </a:defRPr>
      </a:lvl5pPr>
      <a:lvl6pPr marL="2913380" indent="-176530" algn="l" rtl="0" fontAlgn="base">
        <a:lnSpc>
          <a:spcPct val="110000"/>
        </a:lnSpc>
        <a:spcBef>
          <a:spcPct val="0"/>
        </a:spcBef>
        <a:spcAft>
          <a:spcPct val="0"/>
        </a:spcAft>
        <a:buFont typeface="Arial" panose="020B0604020202020204" pitchFamily="34" charset="0"/>
        <a:buChar char="–"/>
        <a:defRPr sz="1200">
          <a:solidFill>
            <a:srgbClr val="00395A"/>
          </a:solidFill>
          <a:latin typeface="+mn-lt"/>
        </a:defRPr>
      </a:lvl6pPr>
      <a:lvl7pPr marL="3370580" indent="-176530" algn="l" rtl="0" fontAlgn="base">
        <a:lnSpc>
          <a:spcPct val="110000"/>
        </a:lnSpc>
        <a:spcBef>
          <a:spcPct val="0"/>
        </a:spcBef>
        <a:spcAft>
          <a:spcPct val="0"/>
        </a:spcAft>
        <a:buFont typeface="Arial" panose="020B0604020202020204" pitchFamily="34" charset="0"/>
        <a:buChar char="–"/>
        <a:defRPr sz="1200">
          <a:solidFill>
            <a:srgbClr val="00395A"/>
          </a:solidFill>
          <a:latin typeface="+mn-lt"/>
        </a:defRPr>
      </a:lvl7pPr>
      <a:lvl8pPr marL="3827780" indent="-176530" algn="l" rtl="0" fontAlgn="base">
        <a:lnSpc>
          <a:spcPct val="110000"/>
        </a:lnSpc>
        <a:spcBef>
          <a:spcPct val="0"/>
        </a:spcBef>
        <a:spcAft>
          <a:spcPct val="0"/>
        </a:spcAft>
        <a:buFont typeface="Arial" panose="020B0604020202020204" pitchFamily="34" charset="0"/>
        <a:buChar char="–"/>
        <a:defRPr sz="1200">
          <a:solidFill>
            <a:srgbClr val="00395A"/>
          </a:solidFill>
          <a:latin typeface="+mn-lt"/>
        </a:defRPr>
      </a:lvl8pPr>
      <a:lvl9pPr marL="4284980" indent="-176530" algn="l" rtl="0" fontAlgn="base">
        <a:lnSpc>
          <a:spcPct val="110000"/>
        </a:lnSpc>
        <a:spcBef>
          <a:spcPct val="0"/>
        </a:spcBef>
        <a:spcAft>
          <a:spcPct val="0"/>
        </a:spcAft>
        <a:buFont typeface="Arial" panose="020B0604020202020204" pitchFamily="34" charset="0"/>
        <a:buChar char="–"/>
        <a:defRPr sz="1200">
          <a:solidFill>
            <a:srgbClr val="00395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0"/>
            <a:ext cx="12192000" cy="4857750"/>
          </a:xfrm>
          <a:prstGeom prst="rect">
            <a:avLst/>
          </a:prstGeom>
          <a:solidFill>
            <a:srgbClr val="5A4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rotWithShape="1">
          <a:blip r:embed="rId4"/>
          <a:srcRect/>
          <a:stretch>
            <a:fillRect/>
          </a:stretch>
        </p:blipFill>
        <p:spPr>
          <a:xfrm>
            <a:off x="0" y="4857750"/>
            <a:ext cx="12192000" cy="2000250"/>
          </a:xfrm>
          <a:prstGeom prst="rect">
            <a:avLst/>
          </a:prstGeom>
        </p:spPr>
      </p:pic>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4.xml"/><Relationship Id="rId2" Type="http://schemas.openxmlformats.org/officeDocument/2006/relationships/tags" Target="../tags/tag63.xml"/><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68.xml"/><Relationship Id="rId2" Type="http://schemas.openxmlformats.org/officeDocument/2006/relationships/image" Target="../media/image69.png"/><Relationship Id="rId1" Type="http://schemas.openxmlformats.org/officeDocument/2006/relationships/image" Target="../media/image68.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tags" Target="../tags/tag69.xml"/><Relationship Id="rId2" Type="http://schemas.openxmlformats.org/officeDocument/2006/relationships/image" Target="../media/image70.pn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7.xml"/><Relationship Id="rId7" Type="http://schemas.openxmlformats.org/officeDocument/2006/relationships/tags" Target="../tags/tag70.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7.xml"/><Relationship Id="rId6" Type="http://schemas.openxmlformats.org/officeDocument/2006/relationships/tags" Target="../tags/tag71.xml"/><Relationship Id="rId5" Type="http://schemas.openxmlformats.org/officeDocument/2006/relationships/image" Target="../media/image79.jpeg"/><Relationship Id="rId4" Type="http://schemas.openxmlformats.org/officeDocument/2006/relationships/image" Target="../media/image78.jpeg"/><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1.xml"/><Relationship Id="rId8" Type="http://schemas.openxmlformats.org/officeDocument/2006/relationships/slideLayout" Target="../slideLayouts/slideLayout7.xml"/><Relationship Id="rId7" Type="http://schemas.openxmlformats.org/officeDocument/2006/relationships/tags" Target="../tags/tag7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2.xml"/><Relationship Id="rId7" Type="http://schemas.openxmlformats.org/officeDocument/2006/relationships/slideLayout" Target="../slideLayouts/slideLayout7.xml"/><Relationship Id="rId6" Type="http://schemas.openxmlformats.org/officeDocument/2006/relationships/tags" Target="../tags/tag73.xml"/><Relationship Id="rId5" Type="http://schemas.openxmlformats.org/officeDocument/2006/relationships/image" Target="../media/image88.jpeg"/><Relationship Id="rId4" Type="http://schemas.openxmlformats.org/officeDocument/2006/relationships/image" Target="../media/image87.jpeg"/><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74.xml"/><Relationship Id="rId2" Type="http://schemas.openxmlformats.org/officeDocument/2006/relationships/image" Target="../media/image69.png"/><Relationship Id="rId1" Type="http://schemas.openxmlformats.org/officeDocument/2006/relationships/image" Target="../media/image68.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75.xml"/><Relationship Id="rId4" Type="http://schemas.openxmlformats.org/officeDocument/2006/relationships/image" Target="../media/image91.jpeg"/><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76.xml"/><Relationship Id="rId2" Type="http://schemas.openxmlformats.org/officeDocument/2006/relationships/image" Target="../media/image69.png"/><Relationship Id="rId1" Type="http://schemas.openxmlformats.org/officeDocument/2006/relationships/image" Target="../media/image68.jpe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tags" Target="../tags/tag77.xml"/><Relationship Id="rId4" Type="http://schemas.openxmlformats.org/officeDocument/2006/relationships/image" Target="../media/image95.jpeg"/><Relationship Id="rId3" Type="http://schemas.openxmlformats.org/officeDocument/2006/relationships/image" Target="../media/image94.png"/><Relationship Id="rId2" Type="http://schemas.openxmlformats.org/officeDocument/2006/relationships/image" Target="../media/image93.jpeg"/><Relationship Id="rId1" Type="http://schemas.openxmlformats.org/officeDocument/2006/relationships/image" Target="../media/image92.jpe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64.xml"/><Relationship Id="rId7" Type="http://schemas.openxmlformats.org/officeDocument/2006/relationships/image" Target="../media/image18.png"/><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0" Type="http://schemas.openxmlformats.org/officeDocument/2006/relationships/notesSlide" Target="../notesSlides/notesSlide2.xml"/><Relationship Id="rId1" Type="http://schemas.openxmlformats.org/officeDocument/2006/relationships/image" Target="../media/image1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3.xml"/><Relationship Id="rId1" Type="http://schemas.openxmlformats.org/officeDocument/2006/relationships/image" Target="../media/image96.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53.xml"/><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image" Target="../media/image97.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60.xml"/><Relationship Id="rId3" Type="http://schemas.openxmlformats.org/officeDocument/2006/relationships/tags" Target="../tags/tag65.xml"/><Relationship Id="rId2" Type="http://schemas.openxmlformats.org/officeDocument/2006/relationships/image" Target="../media/image20.jpeg"/><Relationship Id="rId1" Type="http://schemas.openxmlformats.org/officeDocument/2006/relationships/image" Target="../media/image19.png"/></Relationships>
</file>

<file path=ppt/slides/_rels/slide4.xml.rels><?xml version="1.0" encoding="UTF-8" standalone="yes"?>
<Relationships xmlns="http://schemas.openxmlformats.org/package/2006/relationships"><Relationship Id="rId9" Type="http://schemas.openxmlformats.org/officeDocument/2006/relationships/image" Target="../media/image29.jpeg"/><Relationship Id="rId8" Type="http://schemas.microsoft.com/office/2007/relationships/hdphoto" Target="../media/image28.wdp"/><Relationship Id="rId7" Type="http://schemas.openxmlformats.org/officeDocument/2006/relationships/image" Target="../media/image27.jpe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 Id="rId3" Type="http://schemas.openxmlformats.org/officeDocument/2006/relationships/image" Target="../media/image23.jpeg"/><Relationship Id="rId2" Type="http://schemas.openxmlformats.org/officeDocument/2006/relationships/image" Target="../media/image22.jpeg"/><Relationship Id="rId14" Type="http://schemas.openxmlformats.org/officeDocument/2006/relationships/notesSlide" Target="../notesSlides/notesSlide3.xml"/><Relationship Id="rId13" Type="http://schemas.openxmlformats.org/officeDocument/2006/relationships/slideLayout" Target="../slideLayouts/slideLayout71.xml"/><Relationship Id="rId12" Type="http://schemas.openxmlformats.org/officeDocument/2006/relationships/image" Target="../media/image32.png"/><Relationship Id="rId11" Type="http://schemas.openxmlformats.org/officeDocument/2006/relationships/image" Target="../media/image31.jpeg"/><Relationship Id="rId10" Type="http://schemas.openxmlformats.org/officeDocument/2006/relationships/image" Target="../media/image30.jpeg"/><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 Id="rId3" Type="http://schemas.openxmlformats.org/officeDocument/2006/relationships/image" Target="../media/image34.emf"/><Relationship Id="rId24" Type="http://schemas.openxmlformats.org/officeDocument/2006/relationships/notesSlide" Target="../notesSlides/notesSlide4.xml"/><Relationship Id="rId23" Type="http://schemas.openxmlformats.org/officeDocument/2006/relationships/slideLayout" Target="../slideLayouts/slideLayout71.xml"/><Relationship Id="rId22" Type="http://schemas.openxmlformats.org/officeDocument/2006/relationships/image" Target="../media/image53.jpeg"/><Relationship Id="rId21" Type="http://schemas.openxmlformats.org/officeDocument/2006/relationships/image" Target="../media/image52.png"/><Relationship Id="rId20" Type="http://schemas.openxmlformats.org/officeDocument/2006/relationships/image" Target="../media/image51.png"/><Relationship Id="rId2" Type="http://schemas.openxmlformats.org/officeDocument/2006/relationships/image" Target="../media/image21.png"/><Relationship Id="rId19" Type="http://schemas.openxmlformats.org/officeDocument/2006/relationships/image" Target="../media/image50.png"/><Relationship Id="rId18" Type="http://schemas.openxmlformats.org/officeDocument/2006/relationships/image" Target="../media/image49.png"/><Relationship Id="rId17" Type="http://schemas.openxmlformats.org/officeDocument/2006/relationships/image" Target="../media/image48.png"/><Relationship Id="rId16" Type="http://schemas.openxmlformats.org/officeDocument/2006/relationships/image" Target="../media/image47.png"/><Relationship Id="rId15" Type="http://schemas.openxmlformats.org/officeDocument/2006/relationships/image" Target="../media/image46.png"/><Relationship Id="rId14" Type="http://schemas.openxmlformats.org/officeDocument/2006/relationships/image" Target="../media/image45.png"/><Relationship Id="rId13" Type="http://schemas.openxmlformats.org/officeDocument/2006/relationships/image" Target="../media/image44.png"/><Relationship Id="rId12" Type="http://schemas.openxmlformats.org/officeDocument/2006/relationships/image" Target="../media/image43.png"/><Relationship Id="rId11" Type="http://schemas.openxmlformats.org/officeDocument/2006/relationships/image" Target="../media/image42.jpeg"/><Relationship Id="rId10" Type="http://schemas.openxmlformats.org/officeDocument/2006/relationships/image" Target="../media/image41.jpeg"/><Relationship Id="rId1" Type="http://schemas.openxmlformats.org/officeDocument/2006/relationships/image" Target="../media/image33.jpeg"/></Relationships>
</file>

<file path=ppt/slides/_rels/slide6.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39.png"/><Relationship Id="rId7" Type="http://schemas.openxmlformats.org/officeDocument/2006/relationships/image" Target="../media/image38.png"/><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 Id="rId3" Type="http://schemas.openxmlformats.org/officeDocument/2006/relationships/image" Target="../media/image34.emf"/><Relationship Id="rId25" Type="http://schemas.openxmlformats.org/officeDocument/2006/relationships/notesSlide" Target="../notesSlides/notesSlide5.xml"/><Relationship Id="rId24" Type="http://schemas.openxmlformats.org/officeDocument/2006/relationships/slideLayout" Target="../slideLayouts/slideLayout71.xml"/><Relationship Id="rId23" Type="http://schemas.openxmlformats.org/officeDocument/2006/relationships/image" Target="../media/image56.png"/><Relationship Id="rId22" Type="http://schemas.openxmlformats.org/officeDocument/2006/relationships/image" Target="../media/image55.jpeg"/><Relationship Id="rId21" Type="http://schemas.openxmlformats.org/officeDocument/2006/relationships/image" Target="../media/image52.png"/><Relationship Id="rId20" Type="http://schemas.openxmlformats.org/officeDocument/2006/relationships/image" Target="../media/image51.png"/><Relationship Id="rId2" Type="http://schemas.openxmlformats.org/officeDocument/2006/relationships/image" Target="../media/image21.png"/><Relationship Id="rId19" Type="http://schemas.openxmlformats.org/officeDocument/2006/relationships/image" Target="../media/image50.png"/><Relationship Id="rId18" Type="http://schemas.openxmlformats.org/officeDocument/2006/relationships/image" Target="../media/image49.png"/><Relationship Id="rId17" Type="http://schemas.openxmlformats.org/officeDocument/2006/relationships/image" Target="../media/image48.png"/><Relationship Id="rId16" Type="http://schemas.openxmlformats.org/officeDocument/2006/relationships/image" Target="../media/image47.png"/><Relationship Id="rId15" Type="http://schemas.openxmlformats.org/officeDocument/2006/relationships/image" Target="../media/image46.png"/><Relationship Id="rId14" Type="http://schemas.openxmlformats.org/officeDocument/2006/relationships/image" Target="../media/image45.png"/><Relationship Id="rId13" Type="http://schemas.openxmlformats.org/officeDocument/2006/relationships/image" Target="../media/image44.png"/><Relationship Id="rId12" Type="http://schemas.openxmlformats.org/officeDocument/2006/relationships/image" Target="../media/image43.png"/><Relationship Id="rId11" Type="http://schemas.openxmlformats.org/officeDocument/2006/relationships/image" Target="../media/image54.jpeg"/><Relationship Id="rId10" Type="http://schemas.openxmlformats.org/officeDocument/2006/relationships/image" Target="../media/image41.jpeg"/><Relationship Id="rId1" Type="http://schemas.openxmlformats.org/officeDocument/2006/relationships/image" Target="../media/image33.jpeg"/></Relationships>
</file>

<file path=ppt/slides/_rels/slide7.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7.xml"/><Relationship Id="rId7" Type="http://schemas.openxmlformats.org/officeDocument/2006/relationships/tags" Target="../tags/tag66.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7.xml"/><Relationship Id="rId6" Type="http://schemas.openxmlformats.org/officeDocument/2006/relationships/tags" Target="../tags/tag67.xml"/><Relationship Id="rId5" Type="http://schemas.openxmlformats.org/officeDocument/2006/relationships/image" Target="../media/image66.jpeg"/><Relationship Id="rId4" Type="http://schemas.openxmlformats.org/officeDocument/2006/relationships/image" Target="../media/image65.jpeg"/><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image" Target="../media/image62.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7.png"/><Relationship Id="rId2" Type="http://schemas.microsoft.com/office/2007/relationships/media" Target="../media/media1.mp4"/><Relationship Id="rId1"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Text Placeholder 3"/>
          <p:cNvSpPr txBox="1"/>
          <p:nvPr/>
        </p:nvSpPr>
        <p:spPr bwMode="auto">
          <a:xfrm>
            <a:off x="3634052" y="-1775354"/>
            <a:ext cx="3450167" cy="269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0" tIns="45680" rIns="91350" bIns="45680" anchor="ctr"/>
          <a:lstStyle>
            <a:lvl1pPr>
              <a:spcBef>
                <a:spcPts val="2000"/>
              </a:spcBef>
              <a:buFont typeface="Arial" panose="020B0604020202020204" pitchFamily="34" charset="0"/>
              <a:buChar char="•"/>
              <a:defRPr sz="1600">
                <a:solidFill>
                  <a:schemeClr val="tx1"/>
                </a:solidFill>
                <a:latin typeface="Acta Book"/>
                <a:ea typeface="Sofia Pro Semi Bold"/>
                <a:cs typeface="Sofia Pro Semi Bold"/>
              </a:defRPr>
            </a:lvl1pPr>
            <a:lvl2pPr marL="685800" indent="-228600">
              <a:spcBef>
                <a:spcPts val="340"/>
              </a:spcBef>
              <a:buFont typeface="Arial" panose="020B0604020202020204" pitchFamily="34" charset="0"/>
              <a:buChar char="‒"/>
              <a:defRPr sz="1600">
                <a:solidFill>
                  <a:schemeClr val="tx1"/>
                </a:solidFill>
                <a:latin typeface="Acta Book"/>
                <a:ea typeface="Sofia Pro Semi Bold"/>
                <a:cs typeface="Sofia Pro Semi Bold"/>
              </a:defRPr>
            </a:lvl2pPr>
            <a:lvl3pPr marL="1143000" indent="-228600">
              <a:spcBef>
                <a:spcPct val="20000"/>
              </a:spcBef>
              <a:buSzPct val="100000"/>
              <a:buFont typeface="Arial" panose="020B0604020202020204" pitchFamily="34" charset="0"/>
              <a:buChar char="•"/>
              <a:defRPr sz="1400">
                <a:solidFill>
                  <a:schemeClr val="tx1"/>
                </a:solidFill>
                <a:latin typeface="Acta Book"/>
                <a:ea typeface="Sofia Pro Semi Bold"/>
                <a:cs typeface="Sofia Pro Semi Bold"/>
              </a:defRPr>
            </a:lvl3pPr>
            <a:lvl4pPr marL="1600200" indent="-228600">
              <a:spcBef>
                <a:spcPts val="290"/>
              </a:spcBef>
              <a:buFont typeface="Arial" panose="020B0604020202020204" pitchFamily="34" charset="0"/>
              <a:buChar char="‒"/>
              <a:defRPr sz="1400">
                <a:solidFill>
                  <a:schemeClr val="tx1"/>
                </a:solidFill>
                <a:latin typeface="Acta Book"/>
                <a:ea typeface="Sofia Pro Semi Bold"/>
                <a:cs typeface="Sofia Pro Semi Bold"/>
              </a:defRPr>
            </a:lvl4pPr>
            <a:lvl5pPr marL="2057400" indent="-228600">
              <a:spcBef>
                <a:spcPct val="20000"/>
              </a:spcBef>
              <a:buFont typeface="Wingdings" panose="05000000000000000000" pitchFamily="2" charset="2"/>
              <a:defRPr sz="1200">
                <a:solidFill>
                  <a:schemeClr val="tx1"/>
                </a:solidFill>
                <a:latin typeface="Acta Book"/>
                <a:ea typeface="Sofia Pro Semi Bold"/>
                <a:cs typeface="Sofia Pro Semi Bold"/>
              </a:defRPr>
            </a:lvl5pPr>
            <a:lvl6pPr marL="2514600" indent="-228600" fontAlgn="base">
              <a:spcBef>
                <a:spcPct val="20000"/>
              </a:spcBef>
              <a:spcAft>
                <a:spcPct val="0"/>
              </a:spcAft>
              <a:buFont typeface="Wingdings" panose="05000000000000000000" pitchFamily="2" charset="2"/>
              <a:defRPr sz="1200">
                <a:solidFill>
                  <a:schemeClr val="tx1"/>
                </a:solidFill>
                <a:latin typeface="Acta Book"/>
                <a:ea typeface="Sofia Pro Semi Bold"/>
                <a:cs typeface="Sofia Pro Semi Bold"/>
              </a:defRPr>
            </a:lvl6pPr>
            <a:lvl7pPr marL="2971800" indent="-228600" fontAlgn="base">
              <a:spcBef>
                <a:spcPct val="20000"/>
              </a:spcBef>
              <a:spcAft>
                <a:spcPct val="0"/>
              </a:spcAft>
              <a:buFont typeface="Wingdings" panose="05000000000000000000" pitchFamily="2" charset="2"/>
              <a:defRPr sz="1200">
                <a:solidFill>
                  <a:schemeClr val="tx1"/>
                </a:solidFill>
                <a:latin typeface="Acta Book"/>
                <a:ea typeface="Sofia Pro Semi Bold"/>
                <a:cs typeface="Sofia Pro Semi Bold"/>
              </a:defRPr>
            </a:lvl7pPr>
            <a:lvl8pPr marL="3429000" indent="-228600" fontAlgn="base">
              <a:spcBef>
                <a:spcPct val="20000"/>
              </a:spcBef>
              <a:spcAft>
                <a:spcPct val="0"/>
              </a:spcAft>
              <a:buFont typeface="Wingdings" panose="05000000000000000000" pitchFamily="2" charset="2"/>
              <a:defRPr sz="1200">
                <a:solidFill>
                  <a:schemeClr val="tx1"/>
                </a:solidFill>
                <a:latin typeface="Acta Book"/>
                <a:ea typeface="Sofia Pro Semi Bold"/>
                <a:cs typeface="Sofia Pro Semi Bold"/>
              </a:defRPr>
            </a:lvl8pPr>
            <a:lvl9pPr marL="3886200" indent="-228600" fontAlgn="base">
              <a:spcBef>
                <a:spcPct val="20000"/>
              </a:spcBef>
              <a:spcAft>
                <a:spcPct val="0"/>
              </a:spcAft>
              <a:buFont typeface="Wingdings" panose="05000000000000000000" pitchFamily="2" charset="2"/>
              <a:defRPr sz="1200">
                <a:solidFill>
                  <a:schemeClr val="tx1"/>
                </a:solidFill>
                <a:latin typeface="Acta Book"/>
                <a:ea typeface="Sofia Pro Semi Bold"/>
                <a:cs typeface="Sofia Pro Semi Bold"/>
              </a:defRPr>
            </a:lvl9pPr>
          </a:lstStyle>
          <a:p>
            <a:pPr defTabSz="762000">
              <a:lnSpc>
                <a:spcPct val="90000"/>
              </a:lnSpc>
              <a:spcBef>
                <a:spcPts val="835"/>
              </a:spcBef>
              <a:buNone/>
            </a:pPr>
            <a:endParaRPr lang="en-US" altLang="en-US" sz="2300">
              <a:solidFill>
                <a:srgbClr val="FFFFFF"/>
              </a:solidFill>
            </a:endParaRPr>
          </a:p>
        </p:txBody>
      </p:sp>
      <p:pic>
        <p:nvPicPr>
          <p:cNvPr id="2" name="图片 1"/>
          <p:cNvPicPr>
            <a:picLocks noChangeAspect="1"/>
          </p:cNvPicPr>
          <p:nvPr/>
        </p:nvPicPr>
        <p:blipFill>
          <a:blip r:embed="rId1"/>
          <a:stretch>
            <a:fillRect/>
          </a:stretch>
        </p:blipFill>
        <p:spPr>
          <a:xfrm>
            <a:off x="0" y="-1239279"/>
            <a:ext cx="13042491" cy="9767025"/>
          </a:xfrm>
          <a:prstGeom prst="rect">
            <a:avLst/>
          </a:prstGeom>
        </p:spPr>
      </p:pic>
      <p:sp>
        <p:nvSpPr>
          <p:cNvPr id="7" name="Title 1"/>
          <p:cNvSpPr txBox="1"/>
          <p:nvPr/>
        </p:nvSpPr>
        <p:spPr>
          <a:xfrm>
            <a:off x="291549" y="377467"/>
            <a:ext cx="10612120" cy="1089213"/>
          </a:xfrm>
          <a:prstGeom prst="rect">
            <a:avLst/>
          </a:prstGeom>
        </p:spPr>
        <p:txBody>
          <a:bodyPr lIns="76194" tIns="38097" rIns="76194" bIns="38097"/>
          <a:lstStyle>
            <a:lvl1pPr algn="l" defTabSz="1306195" rtl="0" eaLnBrk="1" latinLnBrk="0" hangingPunct="1">
              <a:lnSpc>
                <a:spcPct val="90000"/>
              </a:lnSpc>
              <a:spcBef>
                <a:spcPct val="0"/>
              </a:spcBef>
              <a:buNone/>
              <a:defRPr sz="2900" b="0" i="0" kern="1200">
                <a:solidFill>
                  <a:schemeClr val="bg1"/>
                </a:solidFill>
                <a:latin typeface="Arial" panose="020B0604020202020204"/>
                <a:ea typeface="+mj-ea"/>
                <a:cs typeface="Arial" panose="020B0604020202020204"/>
              </a:defRPr>
            </a:lvl1pPr>
          </a:lstStyle>
          <a:p>
            <a:pPr fontAlgn="auto">
              <a:spcAft>
                <a:spcPts val="0"/>
              </a:spcAft>
            </a:pPr>
            <a:r>
              <a:rPr lang="en-US" altLang="zh-CN" sz="6600" dirty="0">
                <a:solidFill>
                  <a:srgbClr val="FFFFFF"/>
                </a:solidFill>
                <a:latin typeface="Georgia" panose="02040502050405020303" pitchFamily="18" charset="0"/>
                <a:cs typeface="Calibri" panose="020F0502020204030204" pitchFamily="34" charset="0"/>
              </a:rPr>
              <a:t>Welcome!</a:t>
            </a:r>
            <a:endParaRPr lang="en-US" sz="6600" dirty="0">
              <a:solidFill>
                <a:srgbClr val="FFFFFF"/>
              </a:solidFill>
              <a:latin typeface="Georgia" panose="02040502050405020303" pitchFamily="18" charset="0"/>
              <a:cs typeface="Calibri" panose="020F0502020204030204" pitchFamily="34" charset="0"/>
            </a:endParaRPr>
          </a:p>
        </p:txBody>
      </p:sp>
      <p:sp>
        <p:nvSpPr>
          <p:cNvPr id="3" name="文本框 2"/>
          <p:cNvSpPr txBox="1"/>
          <p:nvPr/>
        </p:nvSpPr>
        <p:spPr>
          <a:xfrm>
            <a:off x="4900477" y="310719"/>
            <a:ext cx="7794593" cy="1384995"/>
          </a:xfrm>
          <a:prstGeom prst="rect">
            <a:avLst/>
          </a:prstGeom>
          <a:noFill/>
        </p:spPr>
        <p:txBody>
          <a:bodyPr wrap="square" rtlCol="0">
            <a:spAutoFit/>
          </a:bodyPr>
          <a:lstStyle/>
          <a:p>
            <a:r>
              <a:rPr lang="zh-CN" altLang="en-US" sz="660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琼中福朋喜来登酒店</a:t>
            </a:r>
            <a:endParaRPr lang="zh-CN" altLang="en-US" sz="6600" dirty="0">
              <a:solidFill>
                <a:srgbClr val="FFFFFF"/>
              </a:solidFill>
              <a:latin typeface="微软雅黑" panose="020B0503020204020204" pitchFamily="34" charset="-122"/>
              <a:ea typeface="微软雅黑" panose="020B0503020204020204" pitchFamily="34" charset="-122"/>
              <a:cs typeface="Calibri" panose="020F0502020204030204" pitchFamily="34" charset="0"/>
            </a:endParaRPr>
          </a:p>
          <a:p>
            <a:endParaRPr lang="zh-CN" altLang="en-US" dirty="0"/>
          </a:p>
        </p:txBody>
      </p:sp>
    </p:spTree>
    <p:custDataLst>
      <p:tags r:id="rId2"/>
    </p:custDataLst>
  </p:cSld>
  <p:clrMapOvr>
    <a:masterClrMapping/>
  </p:clrMapOvr>
  <p:transition spd="med" advTm="1849">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9"/>
          <p:cNvSpPr>
            <a:spLocks noChangeArrowheads="1"/>
          </p:cNvSpPr>
          <p:nvPr/>
        </p:nvSpPr>
        <p:spPr bwMode="auto">
          <a:xfrm>
            <a:off x="-195943" y="2289727"/>
            <a:ext cx="12404233" cy="2508239"/>
          </a:xfrm>
          <a:prstGeom prst="rect">
            <a:avLst/>
          </a:prstGeom>
          <a:blipFill dpi="0" rotWithShape="1">
            <a:blip r:embed="rId1" cstate="email"/>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sp>
        <p:nvSpPr>
          <p:cNvPr id="8195" name="文本框 7"/>
          <p:cNvSpPr>
            <a:spLocks noChangeArrowheads="1"/>
          </p:cNvSpPr>
          <p:nvPr/>
        </p:nvSpPr>
        <p:spPr bwMode="auto">
          <a:xfrm rot="20689283">
            <a:off x="1236179" y="405398"/>
            <a:ext cx="2311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endParaRPr lang="zh-CN" altLang="zh-CN" sz="2800" b="1" dirty="0">
              <a:solidFill>
                <a:srgbClr val="FFFFFF"/>
              </a:solidFill>
              <a:latin typeface="Calibri" panose="020F0502020204030204" pitchFamily="34" charset="0"/>
              <a:sym typeface="宋体" panose="02010600030101010101" pitchFamily="2" charset="-122"/>
            </a:endParaRPr>
          </a:p>
        </p:txBody>
      </p:sp>
      <p:grpSp>
        <p:nvGrpSpPr>
          <p:cNvPr id="8196" name="Group 4"/>
          <p:cNvGrpSpPr/>
          <p:nvPr/>
        </p:nvGrpSpPr>
        <p:grpSpPr bwMode="auto">
          <a:xfrm>
            <a:off x="0" y="6734175"/>
            <a:ext cx="12192000" cy="138113"/>
            <a:chOff x="0" y="0"/>
            <a:chExt cx="12231884" cy="334101"/>
          </a:xfrm>
        </p:grpSpPr>
        <p:sp>
          <p:nvSpPr>
            <p:cNvPr id="8197"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sp>
          <p:nvSpPr>
            <p:cNvPr id="8198"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sp>
          <p:nvSpPr>
            <p:cNvPr id="8199"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sp>
          <p:nvSpPr>
            <p:cNvPr id="8200"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sp>
          <p:nvSpPr>
            <p:cNvPr id="8201"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grpSp>
      <p:sp>
        <p:nvSpPr>
          <p:cNvPr id="8202" name="文本框 2"/>
          <p:cNvSpPr>
            <a:spLocks noChangeArrowheads="1"/>
          </p:cNvSpPr>
          <p:nvPr/>
        </p:nvSpPr>
        <p:spPr bwMode="auto">
          <a:xfrm>
            <a:off x="0" y="2827601"/>
            <a:ext cx="1219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7200" b="1" dirty="0">
                <a:solidFill>
                  <a:srgbClr val="FFFFFF">
                    <a:lumMod val="95000"/>
                  </a:srgbClr>
                </a:solidFill>
                <a:latin typeface="微软雅黑" panose="020B0503020204020204" pitchFamily="34" charset="-122"/>
                <a:ea typeface="微软雅黑" panose="020B0503020204020204" pitchFamily="34" charset="-122"/>
                <a:sym typeface="宋体" panose="02010600030101010101" pitchFamily="2" charset="-122"/>
              </a:rPr>
              <a:t>我们关注大家的生活</a:t>
            </a:r>
            <a:endParaRPr lang="zh-CN" altLang="en-US" sz="7200" b="1" dirty="0">
              <a:solidFill>
                <a:srgbClr val="FFFFFF">
                  <a:lumMod val="9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3" name="图片 2"/>
          <p:cNvPicPr>
            <a:picLocks noChangeAspect="1"/>
          </p:cNvPicPr>
          <p:nvPr/>
        </p:nvPicPr>
        <p:blipFill>
          <a:blip r:embed="rId2"/>
          <a:stretch>
            <a:fillRect/>
          </a:stretch>
        </p:blipFill>
        <p:spPr>
          <a:xfrm>
            <a:off x="5060197" y="218426"/>
            <a:ext cx="1397460" cy="195689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1336"/>
    </mc:Choice>
    <mc:Fallback>
      <p:transition spd="slow" advTm="133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7" name="矩形 20"/>
          <p:cNvSpPr>
            <a:spLocks noChangeArrowheads="1"/>
          </p:cNvSpPr>
          <p:nvPr/>
        </p:nvSpPr>
        <p:spPr bwMode="auto">
          <a:xfrm>
            <a:off x="4173895" y="3111450"/>
            <a:ext cx="603249" cy="369332"/>
          </a:xfrm>
          <a:prstGeom prst="rect">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lvl1pPr eaLnBrk="0" hangingPunct="0">
              <a:defRPr>
                <a:solidFill>
                  <a:schemeClr val="tx1"/>
                </a:solidFill>
                <a:latin typeface="Chalet-ParisNineteenSixty" pitchFamily="50" charset="0"/>
                <a:ea typeface="宋体" panose="02010600030101010101" pitchFamily="2" charset="-122"/>
              </a:defRPr>
            </a:lvl1pPr>
            <a:lvl2pPr marL="742950" indent="-285750" eaLnBrk="0" hangingPunct="0">
              <a:defRPr>
                <a:solidFill>
                  <a:schemeClr val="tx1"/>
                </a:solidFill>
                <a:latin typeface="Chalet-ParisNineteenSixty" pitchFamily="50" charset="0"/>
                <a:ea typeface="宋体" panose="02010600030101010101" pitchFamily="2" charset="-122"/>
              </a:defRPr>
            </a:lvl2pPr>
            <a:lvl3pPr marL="1143000" indent="-228600" eaLnBrk="0" hangingPunct="0">
              <a:defRPr>
                <a:solidFill>
                  <a:schemeClr val="tx1"/>
                </a:solidFill>
                <a:latin typeface="Chalet-ParisNineteenSixty" pitchFamily="50" charset="0"/>
                <a:ea typeface="宋体" panose="02010600030101010101" pitchFamily="2" charset="-122"/>
              </a:defRPr>
            </a:lvl3pPr>
            <a:lvl4pPr marL="1600200" indent="-228600" eaLnBrk="0" hangingPunct="0">
              <a:defRPr>
                <a:solidFill>
                  <a:schemeClr val="tx1"/>
                </a:solidFill>
                <a:latin typeface="Chalet-ParisNineteenSixty" pitchFamily="50" charset="0"/>
                <a:ea typeface="宋体" panose="02010600030101010101" pitchFamily="2" charset="-122"/>
              </a:defRPr>
            </a:lvl4pPr>
            <a:lvl5pPr marL="2057400" indent="-228600" eaLnBrk="0" hangingPunct="0">
              <a:defRPr>
                <a:solidFill>
                  <a:schemeClr val="tx1"/>
                </a:solidFill>
                <a:latin typeface="Chalet-ParisNineteenSixty" pitchFamily="50"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halet-ParisNineteenSixty" pitchFamily="50" charset="0"/>
              <a:ea typeface="宋体" panose="02010600030101010101" pitchFamily="2" charset="-122"/>
              <a:cs typeface="+mn-cs"/>
            </a:endParaRPr>
          </a:p>
        </p:txBody>
      </p:sp>
      <p:sp>
        <p:nvSpPr>
          <p:cNvPr id="20" name="矩形 9"/>
          <p:cNvSpPr>
            <a:spLocks noChangeArrowheads="1"/>
          </p:cNvSpPr>
          <p:nvPr/>
        </p:nvSpPr>
        <p:spPr bwMode="auto">
          <a:xfrm rot="20700000">
            <a:off x="-668338" y="-923925"/>
            <a:ext cx="6434138" cy="1687513"/>
          </a:xfrm>
          <a:prstGeom prst="rect">
            <a:avLst/>
          </a:prstGeom>
          <a:blipFill dpi="0" rotWithShape="1">
            <a:blip r:embed="rId1" cstate="email"/>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1" name="文本框 7"/>
          <p:cNvSpPr>
            <a:spLocks noChangeArrowheads="1"/>
          </p:cNvSpPr>
          <p:nvPr/>
        </p:nvSpPr>
        <p:spPr bwMode="auto">
          <a:xfrm rot="20689283">
            <a:off x="233510" y="220733"/>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员工宿舍</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nvGrpSpPr>
          <p:cNvPr id="22" name="Group 4"/>
          <p:cNvGrpSpPr/>
          <p:nvPr/>
        </p:nvGrpSpPr>
        <p:grpSpPr bwMode="auto">
          <a:xfrm>
            <a:off x="0" y="6734175"/>
            <a:ext cx="12192000" cy="138113"/>
            <a:chOff x="0" y="0"/>
            <a:chExt cx="12231884" cy="334101"/>
          </a:xfrm>
        </p:grpSpPr>
        <p:sp>
          <p:nvSpPr>
            <p:cNvPr id="23"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4"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5"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6"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7"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pic>
        <p:nvPicPr>
          <p:cNvPr id="7" name="图片 6"/>
          <p:cNvPicPr>
            <a:picLocks noChangeAspect="1"/>
          </p:cNvPicPr>
          <p:nvPr/>
        </p:nvPicPr>
        <p:blipFill>
          <a:blip r:embed="rId2"/>
          <a:stretch>
            <a:fillRect/>
          </a:stretch>
        </p:blipFill>
        <p:spPr>
          <a:xfrm>
            <a:off x="-247667" y="-59712"/>
            <a:ext cx="12719913" cy="7129662"/>
          </a:xfrm>
          <a:prstGeom prst="rect">
            <a:avLst/>
          </a:prstGeom>
        </p:spPr>
      </p:pic>
      <p:sp>
        <p:nvSpPr>
          <p:cNvPr id="18" name="文本框 7"/>
          <p:cNvSpPr>
            <a:spLocks noChangeArrowheads="1"/>
          </p:cNvSpPr>
          <p:nvPr/>
        </p:nvSpPr>
        <p:spPr bwMode="auto">
          <a:xfrm>
            <a:off x="7679851" y="315521"/>
            <a:ext cx="413446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优越的员工宿舍</a:t>
            </a:r>
            <a:endParaRPr kumimoji="0" lang="zh-CN" altLang="en-US" sz="44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30" name="文本框 7"/>
          <p:cNvSpPr>
            <a:spLocks noChangeArrowheads="1"/>
          </p:cNvSpPr>
          <p:nvPr/>
        </p:nvSpPr>
        <p:spPr bwMode="auto">
          <a:xfrm>
            <a:off x="3924521" y="5737621"/>
            <a:ext cx="8850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457200" marR="0" lvl="0" indent="-457200"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员工宿舍距离酒店</a:t>
            </a:r>
            <a:r>
              <a:rPr lang="zh-CN" altLang="en-US" sz="28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上班打卡点，只需步行</a:t>
            </a:r>
            <a:r>
              <a:rPr lang="en-US" altLang="zh-CN" sz="28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5</a:t>
            </a:r>
            <a:r>
              <a:rPr lang="zh-CN" altLang="en-US" sz="28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分钟。</a:t>
            </a:r>
            <a:endParaRPr kumimoji="0" lang="en-US" altLang="zh-CN"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a:p>
            <a:pPr marL="457200" marR="0" lvl="0" indent="-457200"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lang="zh-CN" altLang="en-US" sz="2800" b="1" noProof="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酒店位于琼中城镇，距离县城</a:t>
            </a:r>
            <a:r>
              <a:rPr lang="en-US" altLang="zh-CN" sz="2800" b="1" noProof="0"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2</a:t>
            </a:r>
            <a:r>
              <a:rPr lang="zh-CN" altLang="en-US" sz="28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公里，骑行</a:t>
            </a:r>
            <a:r>
              <a:rPr lang="en-US" altLang="zh-CN" sz="28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10</a:t>
            </a:r>
            <a:r>
              <a:rPr lang="zh-CN" altLang="en-US" sz="28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分钟。</a:t>
            </a:r>
            <a:endParaRPr kumimoji="0" lang="zh-CN" altLang="en-US" sz="2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
        <p:nvSpPr>
          <p:cNvPr id="6" name="上箭头 5"/>
          <p:cNvSpPr/>
          <p:nvPr/>
        </p:nvSpPr>
        <p:spPr bwMode="auto">
          <a:xfrm rot="7628347">
            <a:off x="2323735" y="1186903"/>
            <a:ext cx="680579" cy="854659"/>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29" name="文本框 7"/>
          <p:cNvSpPr>
            <a:spLocks noChangeArrowheads="1"/>
          </p:cNvSpPr>
          <p:nvPr/>
        </p:nvSpPr>
        <p:spPr bwMode="auto">
          <a:xfrm>
            <a:off x="0" y="423244"/>
            <a:ext cx="223651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别墅型</a:t>
            </a:r>
            <a:endPar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40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员工宿舍</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advTm="1273">
        <p:fade/>
      </p:transition>
    </mc:Choice>
    <mc:Fallback>
      <p:transition spd="med" advTm="1273">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7" name="矩形 20"/>
          <p:cNvSpPr>
            <a:spLocks noChangeArrowheads="1"/>
          </p:cNvSpPr>
          <p:nvPr/>
        </p:nvSpPr>
        <p:spPr bwMode="auto">
          <a:xfrm>
            <a:off x="4173895" y="3111450"/>
            <a:ext cx="603249" cy="369332"/>
          </a:xfrm>
          <a:prstGeom prst="rect">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lvl1pPr eaLnBrk="0" hangingPunct="0">
              <a:defRPr>
                <a:solidFill>
                  <a:schemeClr val="tx1"/>
                </a:solidFill>
                <a:latin typeface="Chalet-ParisNineteenSixty" pitchFamily="50" charset="0"/>
                <a:ea typeface="宋体" panose="02010600030101010101" pitchFamily="2" charset="-122"/>
              </a:defRPr>
            </a:lvl1pPr>
            <a:lvl2pPr marL="742950" indent="-285750" eaLnBrk="0" hangingPunct="0">
              <a:defRPr>
                <a:solidFill>
                  <a:schemeClr val="tx1"/>
                </a:solidFill>
                <a:latin typeface="Chalet-ParisNineteenSixty" pitchFamily="50" charset="0"/>
                <a:ea typeface="宋体" panose="02010600030101010101" pitchFamily="2" charset="-122"/>
              </a:defRPr>
            </a:lvl2pPr>
            <a:lvl3pPr marL="1143000" indent="-228600" eaLnBrk="0" hangingPunct="0">
              <a:defRPr>
                <a:solidFill>
                  <a:schemeClr val="tx1"/>
                </a:solidFill>
                <a:latin typeface="Chalet-ParisNineteenSixty" pitchFamily="50" charset="0"/>
                <a:ea typeface="宋体" panose="02010600030101010101" pitchFamily="2" charset="-122"/>
              </a:defRPr>
            </a:lvl3pPr>
            <a:lvl4pPr marL="1600200" indent="-228600" eaLnBrk="0" hangingPunct="0">
              <a:defRPr>
                <a:solidFill>
                  <a:schemeClr val="tx1"/>
                </a:solidFill>
                <a:latin typeface="Chalet-ParisNineteenSixty" pitchFamily="50" charset="0"/>
                <a:ea typeface="宋体" panose="02010600030101010101" pitchFamily="2" charset="-122"/>
              </a:defRPr>
            </a:lvl4pPr>
            <a:lvl5pPr marL="2057400" indent="-228600" eaLnBrk="0" hangingPunct="0">
              <a:defRPr>
                <a:solidFill>
                  <a:schemeClr val="tx1"/>
                </a:solidFill>
                <a:latin typeface="Chalet-ParisNineteenSixty" pitchFamily="50"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halet-ParisNineteenSixty" pitchFamily="50" charset="0"/>
              <a:ea typeface="宋体" panose="02010600030101010101" pitchFamily="2" charset="-122"/>
              <a:cs typeface="+mn-cs"/>
            </a:endParaRPr>
          </a:p>
        </p:txBody>
      </p:sp>
      <p:sp>
        <p:nvSpPr>
          <p:cNvPr id="39949" name="TextBox 36"/>
          <p:cNvSpPr txBox="1">
            <a:spLocks noChangeArrowheads="1"/>
          </p:cNvSpPr>
          <p:nvPr/>
        </p:nvSpPr>
        <p:spPr bwMode="auto">
          <a:xfrm>
            <a:off x="179848" y="5160602"/>
            <a:ext cx="3776862"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90000"/>
              </a:lnSpc>
              <a:defRPr kern="0">
                <a:solidFill>
                  <a:srgbClr val="0066CC"/>
                </a:solidFill>
                <a:latin typeface="思源黑体 CN Normal" pitchFamily="34" charset="-122"/>
                <a:ea typeface="思源黑体 CN Normal" pitchFamily="34" charset="-122"/>
                <a:cs typeface="+mj-cs"/>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r>
              <a:rPr kumimoji="0" lang="zh-CN" altLang="en-US"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rPr>
              <a:t>宿舍</a:t>
            </a:r>
            <a:r>
              <a:rPr kumimoji="0" lang="en-US" altLang="zh-CN"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rPr>
              <a:t>4-6</a:t>
            </a:r>
            <a:r>
              <a:rPr kumimoji="0" lang="zh-CN" altLang="en-US"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rPr>
              <a:t>人间</a:t>
            </a:r>
            <a:endParaRPr kumimoji="0" lang="en-US" altLang="zh-CN"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endParaRPr>
          </a:p>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r>
              <a:rPr lang="zh-CN" altLang="en-US" sz="2400" dirty="0">
                <a:solidFill>
                  <a:srgbClr val="000000">
                    <a:lumMod val="85000"/>
                    <a:lumOff val="15000"/>
                  </a:srgbClr>
                </a:solidFill>
              </a:rPr>
              <a:t>高速</a:t>
            </a:r>
            <a:r>
              <a:rPr lang="en-US" altLang="zh-CN" sz="2400" dirty="0">
                <a:solidFill>
                  <a:srgbClr val="000000">
                    <a:lumMod val="85000"/>
                    <a:lumOff val="15000"/>
                  </a:srgbClr>
                </a:solidFill>
              </a:rPr>
              <a:t>WIFI</a:t>
            </a:r>
            <a:endParaRPr lang="en-US" altLang="zh-CN" sz="2400" dirty="0">
              <a:solidFill>
                <a:srgbClr val="000000">
                  <a:lumMod val="85000"/>
                  <a:lumOff val="15000"/>
                </a:srgbClr>
              </a:solidFill>
            </a:endParaRPr>
          </a:p>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r>
              <a:rPr kumimoji="0" lang="zh-CN" altLang="en-US"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rPr>
              <a:t>设有免费洗衣机和烘干机</a:t>
            </a:r>
            <a:endParaRPr kumimoji="0" lang="en-US" altLang="zh-CN"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endParaRPr>
          </a:p>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r>
              <a:rPr lang="zh-CN" altLang="en-US" sz="2400" dirty="0">
                <a:solidFill>
                  <a:srgbClr val="000000">
                    <a:lumMod val="85000"/>
                    <a:lumOff val="15000"/>
                  </a:srgbClr>
                </a:solidFill>
              </a:rPr>
              <a:t>免费提供床上用品</a:t>
            </a:r>
            <a:endParaRPr kumimoji="0" lang="en-US" altLang="zh-CN"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endParaRPr>
          </a:p>
        </p:txBody>
      </p:sp>
      <p:sp>
        <p:nvSpPr>
          <p:cNvPr id="20" name="矩形 9"/>
          <p:cNvSpPr>
            <a:spLocks noChangeArrowheads="1"/>
          </p:cNvSpPr>
          <p:nvPr/>
        </p:nvSpPr>
        <p:spPr bwMode="auto">
          <a:xfrm rot="20700000">
            <a:off x="-668338" y="-923925"/>
            <a:ext cx="6434138" cy="1687513"/>
          </a:xfrm>
          <a:prstGeom prst="rect">
            <a:avLst/>
          </a:prstGeom>
          <a:blipFill dpi="0" rotWithShape="1">
            <a:blip r:embed="rId1" cstate="email"/>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1" name="文本框 7"/>
          <p:cNvSpPr>
            <a:spLocks noChangeArrowheads="1"/>
          </p:cNvSpPr>
          <p:nvPr/>
        </p:nvSpPr>
        <p:spPr bwMode="auto">
          <a:xfrm rot="20689283">
            <a:off x="233510" y="220733"/>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员工宿舍</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pic>
        <p:nvPicPr>
          <p:cNvPr id="2" name="图片 1"/>
          <p:cNvPicPr>
            <a:picLocks noChangeAspect="1"/>
          </p:cNvPicPr>
          <p:nvPr/>
        </p:nvPicPr>
        <p:blipFill>
          <a:blip r:embed="rId2"/>
          <a:stretch>
            <a:fillRect/>
          </a:stretch>
        </p:blipFill>
        <p:spPr>
          <a:xfrm>
            <a:off x="4173895" y="3541321"/>
            <a:ext cx="3876790" cy="290759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5" name="图片 4"/>
          <p:cNvPicPr>
            <a:picLocks noChangeAspect="1"/>
          </p:cNvPicPr>
          <p:nvPr/>
        </p:nvPicPr>
        <p:blipFill>
          <a:blip r:embed="rId3"/>
          <a:stretch>
            <a:fillRect/>
          </a:stretch>
        </p:blipFill>
        <p:spPr>
          <a:xfrm>
            <a:off x="4269480" y="271104"/>
            <a:ext cx="3628092" cy="272106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grpSp>
        <p:nvGrpSpPr>
          <p:cNvPr id="22" name="Group 4"/>
          <p:cNvGrpSpPr/>
          <p:nvPr/>
        </p:nvGrpSpPr>
        <p:grpSpPr bwMode="auto">
          <a:xfrm>
            <a:off x="0" y="6734175"/>
            <a:ext cx="12192000" cy="138113"/>
            <a:chOff x="0" y="0"/>
            <a:chExt cx="12231884" cy="334101"/>
          </a:xfrm>
        </p:grpSpPr>
        <p:sp>
          <p:nvSpPr>
            <p:cNvPr id="23"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4"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5"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6"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7"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pic>
        <p:nvPicPr>
          <p:cNvPr id="28" name="图片 1"/>
          <p:cNvPicPr>
            <a:picLocks noChangeAspect="1"/>
          </p:cNvPicPr>
          <p:nvPr/>
        </p:nvPicPr>
        <p:blipFill>
          <a:blip r:embed="rId4"/>
          <a:stretch>
            <a:fillRect/>
          </a:stretch>
        </p:blipFill>
        <p:spPr>
          <a:xfrm>
            <a:off x="244102" y="2069021"/>
            <a:ext cx="3862802" cy="289710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3" name="Picture 2"/>
          <p:cNvPicPr>
            <a:picLocks noChangeAspect="1"/>
          </p:cNvPicPr>
          <p:nvPr/>
        </p:nvPicPr>
        <p:blipFill>
          <a:blip r:embed="rId5"/>
          <a:stretch>
            <a:fillRect/>
          </a:stretch>
        </p:blipFill>
        <p:spPr>
          <a:xfrm>
            <a:off x="8060148" y="926987"/>
            <a:ext cx="3365450" cy="252408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6" name="Picture 2"/>
          <p:cNvPicPr>
            <a:picLocks noChangeAspect="1"/>
          </p:cNvPicPr>
          <p:nvPr/>
        </p:nvPicPr>
        <p:blipFill>
          <a:blip r:embed="rId6"/>
          <a:stretch>
            <a:fillRect/>
          </a:stretch>
        </p:blipFill>
        <p:spPr>
          <a:xfrm>
            <a:off x="8638565" y="3541321"/>
            <a:ext cx="3365450" cy="252408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ustDataLst>
      <p:tags r:id="rId7"/>
    </p:custDataLst>
  </p:cSld>
  <p:clrMapOvr>
    <a:masterClrMapping/>
  </p:clrMapOvr>
  <mc:AlternateContent xmlns:mc="http://schemas.openxmlformats.org/markup-compatibility/2006">
    <mc:Choice xmlns:p14="http://schemas.microsoft.com/office/powerpoint/2010/main" Requires="p14">
      <p:transition spd="med" p14:dur="700" advTm="832">
        <p:fade/>
      </p:transition>
    </mc:Choice>
    <mc:Fallback>
      <p:transition spd="med" advTm="832">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7" name="矩形 20"/>
          <p:cNvSpPr>
            <a:spLocks noChangeArrowheads="1"/>
          </p:cNvSpPr>
          <p:nvPr/>
        </p:nvSpPr>
        <p:spPr bwMode="auto">
          <a:xfrm>
            <a:off x="4173895" y="3111450"/>
            <a:ext cx="603249" cy="369332"/>
          </a:xfrm>
          <a:prstGeom prst="rect">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lvl1pPr eaLnBrk="0" hangingPunct="0">
              <a:defRPr>
                <a:solidFill>
                  <a:schemeClr val="tx1"/>
                </a:solidFill>
                <a:latin typeface="Chalet-ParisNineteenSixty" pitchFamily="50" charset="0"/>
                <a:ea typeface="宋体" panose="02010600030101010101" pitchFamily="2" charset="-122"/>
              </a:defRPr>
            </a:lvl1pPr>
            <a:lvl2pPr marL="742950" indent="-285750" eaLnBrk="0" hangingPunct="0">
              <a:defRPr>
                <a:solidFill>
                  <a:schemeClr val="tx1"/>
                </a:solidFill>
                <a:latin typeface="Chalet-ParisNineteenSixty" pitchFamily="50" charset="0"/>
                <a:ea typeface="宋体" panose="02010600030101010101" pitchFamily="2" charset="-122"/>
              </a:defRPr>
            </a:lvl2pPr>
            <a:lvl3pPr marL="1143000" indent="-228600" eaLnBrk="0" hangingPunct="0">
              <a:defRPr>
                <a:solidFill>
                  <a:schemeClr val="tx1"/>
                </a:solidFill>
                <a:latin typeface="Chalet-ParisNineteenSixty" pitchFamily="50" charset="0"/>
                <a:ea typeface="宋体" panose="02010600030101010101" pitchFamily="2" charset="-122"/>
              </a:defRPr>
            </a:lvl3pPr>
            <a:lvl4pPr marL="1600200" indent="-228600" eaLnBrk="0" hangingPunct="0">
              <a:defRPr>
                <a:solidFill>
                  <a:schemeClr val="tx1"/>
                </a:solidFill>
                <a:latin typeface="Chalet-ParisNineteenSixty" pitchFamily="50" charset="0"/>
                <a:ea typeface="宋体" panose="02010600030101010101" pitchFamily="2" charset="-122"/>
              </a:defRPr>
            </a:lvl4pPr>
            <a:lvl5pPr marL="2057400" indent="-228600" eaLnBrk="0" hangingPunct="0">
              <a:defRPr>
                <a:solidFill>
                  <a:schemeClr val="tx1"/>
                </a:solidFill>
                <a:latin typeface="Chalet-ParisNineteenSixty" pitchFamily="50"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halet-ParisNineteenSixty" pitchFamily="50" charset="0"/>
              <a:ea typeface="宋体" panose="02010600030101010101" pitchFamily="2" charset="-122"/>
              <a:cs typeface="+mn-cs"/>
            </a:endParaRPr>
          </a:p>
        </p:txBody>
      </p:sp>
      <p:sp>
        <p:nvSpPr>
          <p:cNvPr id="39949" name="TextBox 36"/>
          <p:cNvSpPr txBox="1">
            <a:spLocks noChangeArrowheads="1"/>
          </p:cNvSpPr>
          <p:nvPr/>
        </p:nvSpPr>
        <p:spPr bwMode="auto">
          <a:xfrm>
            <a:off x="660300" y="4621436"/>
            <a:ext cx="377686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90000"/>
              </a:lnSpc>
              <a:defRPr kern="0">
                <a:solidFill>
                  <a:srgbClr val="0066CC"/>
                </a:solidFill>
                <a:latin typeface="思源黑体 CN Normal" pitchFamily="34" charset="-122"/>
                <a:ea typeface="思源黑体 CN Normal" pitchFamily="34" charset="-122"/>
                <a:cs typeface="+mj-cs"/>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r>
              <a:rPr kumimoji="0" lang="zh-CN" altLang="en-US"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rPr>
              <a:t>员工餐厅环境优美</a:t>
            </a:r>
            <a:endParaRPr kumimoji="0" lang="en-US" altLang="zh-CN"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endParaRPr>
          </a:p>
          <a:p>
            <a:pPr marL="342900" marR="0" lvl="0" indent="-342900" algn="l" defTabSz="914400" rtl="0" eaLnBrk="1" fontAlgn="base" latinLnBrk="0" hangingPunct="1">
              <a:lnSpc>
                <a:spcPct val="90000"/>
              </a:lnSpc>
              <a:spcBef>
                <a:spcPct val="0"/>
              </a:spcBef>
              <a:spcAft>
                <a:spcPct val="0"/>
              </a:spcAft>
              <a:buClrTx/>
              <a:buSzTx/>
              <a:buFont typeface="Wingdings" panose="05000000000000000000" pitchFamily="2" charset="2"/>
              <a:buChar char="Ø"/>
              <a:defRPr/>
            </a:pPr>
            <a:r>
              <a:rPr lang="zh-CN" altLang="en-US" sz="2400" dirty="0">
                <a:solidFill>
                  <a:srgbClr val="000000">
                    <a:lumMod val="85000"/>
                    <a:lumOff val="15000"/>
                  </a:srgbClr>
                </a:solidFill>
              </a:rPr>
              <a:t>免费不限量一日四餐</a:t>
            </a:r>
            <a:endParaRPr lang="en-US" altLang="zh-CN" sz="2400" dirty="0">
              <a:solidFill>
                <a:srgbClr val="000000">
                  <a:lumMod val="85000"/>
                  <a:lumOff val="15000"/>
                </a:srgbClr>
              </a:solidFill>
            </a:endParaRPr>
          </a:p>
          <a:p>
            <a:pPr marL="342900" marR="0" lvl="0" indent="-342900" algn="l" defTabSz="914400" rtl="0" eaLnBrk="1" fontAlgn="base" latinLnBrk="0" hangingPunct="1">
              <a:lnSpc>
                <a:spcPct val="90000"/>
              </a:lnSpc>
              <a:spcBef>
                <a:spcPct val="0"/>
              </a:spcBef>
              <a:spcAft>
                <a:spcPct val="0"/>
              </a:spcAft>
              <a:buClrTx/>
              <a:buSzTx/>
              <a:buFont typeface="Wingdings" panose="05000000000000000000" pitchFamily="2" charset="2"/>
              <a:buChar char="Ø"/>
              <a:defRPr/>
            </a:pPr>
            <a:r>
              <a:rPr lang="zh-CN" altLang="en-US" sz="2400" dirty="0">
                <a:solidFill>
                  <a:srgbClr val="000000">
                    <a:lumMod val="85000"/>
                    <a:lumOff val="15000"/>
                  </a:srgbClr>
                </a:solidFill>
              </a:rPr>
              <a:t>免费自助餐</a:t>
            </a:r>
            <a:endParaRPr lang="en-US" altLang="zh-CN" sz="2400" dirty="0">
              <a:solidFill>
                <a:srgbClr val="000000">
                  <a:lumMod val="85000"/>
                  <a:lumOff val="15000"/>
                </a:srgbClr>
              </a:solidFill>
            </a:endParaRPr>
          </a:p>
          <a:p>
            <a:pPr marL="342900" marR="0" lvl="0" indent="-342900" algn="l" defTabSz="914400" rtl="0" eaLnBrk="1" fontAlgn="base" latinLnBrk="0" hangingPunct="1">
              <a:lnSpc>
                <a:spcPct val="90000"/>
              </a:lnSpc>
              <a:spcBef>
                <a:spcPct val="0"/>
              </a:spcBef>
              <a:spcAft>
                <a:spcPct val="0"/>
              </a:spcAft>
              <a:buClrTx/>
              <a:buSzTx/>
              <a:buFont typeface="Wingdings" panose="05000000000000000000" pitchFamily="2" charset="2"/>
              <a:buChar char="Ø"/>
              <a:defRPr/>
            </a:pPr>
            <a:r>
              <a:rPr kumimoji="0" lang="zh-CN" altLang="en-US"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rPr>
              <a:t>四菜一汤</a:t>
            </a:r>
            <a:endParaRPr kumimoji="0" lang="en-US" altLang="zh-CN"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endParaRPr>
          </a:p>
          <a:p>
            <a:pPr marL="342900" marR="0" lvl="0" indent="-342900" algn="l" defTabSz="914400" rtl="0" eaLnBrk="1" fontAlgn="base" latinLnBrk="0" hangingPunct="1">
              <a:lnSpc>
                <a:spcPct val="90000"/>
              </a:lnSpc>
              <a:spcBef>
                <a:spcPct val="0"/>
              </a:spcBef>
              <a:spcAft>
                <a:spcPct val="0"/>
              </a:spcAft>
              <a:buClrTx/>
              <a:buSzTx/>
              <a:buFont typeface="Wingdings" panose="05000000000000000000" pitchFamily="2" charset="2"/>
              <a:buChar char="Ø"/>
              <a:defRPr/>
            </a:pPr>
            <a:r>
              <a:rPr lang="zh-CN" altLang="en-US" sz="2400" dirty="0">
                <a:solidFill>
                  <a:srgbClr val="000000">
                    <a:lumMod val="85000"/>
                    <a:lumOff val="15000"/>
                  </a:srgbClr>
                </a:solidFill>
              </a:rPr>
              <a:t>节假日美食节活动</a:t>
            </a:r>
            <a:endParaRPr kumimoji="0" lang="en-US" altLang="zh-CN"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endParaRPr>
          </a:p>
        </p:txBody>
      </p:sp>
      <p:sp>
        <p:nvSpPr>
          <p:cNvPr id="20" name="矩形 9"/>
          <p:cNvSpPr>
            <a:spLocks noChangeArrowheads="1"/>
          </p:cNvSpPr>
          <p:nvPr/>
        </p:nvSpPr>
        <p:spPr bwMode="auto">
          <a:xfrm rot="20700000">
            <a:off x="-668338" y="-923925"/>
            <a:ext cx="6434138" cy="1687513"/>
          </a:xfrm>
          <a:prstGeom prst="rect">
            <a:avLst/>
          </a:prstGeom>
          <a:blipFill dpi="0" rotWithShape="1">
            <a:blip r:embed="rId1" cstate="email"/>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1" name="文本框 7"/>
          <p:cNvSpPr>
            <a:spLocks noChangeArrowheads="1"/>
          </p:cNvSpPr>
          <p:nvPr/>
        </p:nvSpPr>
        <p:spPr bwMode="auto">
          <a:xfrm rot="20689283">
            <a:off x="233511" y="220733"/>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员工食堂</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pic>
        <p:nvPicPr>
          <p:cNvPr id="2" name="图片 1"/>
          <p:cNvPicPr>
            <a:picLocks noChangeAspect="1"/>
          </p:cNvPicPr>
          <p:nvPr/>
        </p:nvPicPr>
        <p:blipFill>
          <a:blip r:embed="rId2"/>
          <a:stretch>
            <a:fillRect/>
          </a:stretch>
        </p:blipFill>
        <p:spPr>
          <a:xfrm>
            <a:off x="6154272" y="227285"/>
            <a:ext cx="4773288" cy="268038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grpSp>
        <p:nvGrpSpPr>
          <p:cNvPr id="22" name="Group 4"/>
          <p:cNvGrpSpPr/>
          <p:nvPr/>
        </p:nvGrpSpPr>
        <p:grpSpPr bwMode="auto">
          <a:xfrm>
            <a:off x="0" y="6734175"/>
            <a:ext cx="12192000" cy="138113"/>
            <a:chOff x="0" y="0"/>
            <a:chExt cx="12231884" cy="334101"/>
          </a:xfrm>
        </p:grpSpPr>
        <p:sp>
          <p:nvSpPr>
            <p:cNvPr id="23"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4"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5"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6"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7"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pic>
        <p:nvPicPr>
          <p:cNvPr id="16" name="Picture 2"/>
          <p:cNvPicPr>
            <a:picLocks noChangeAspect="1"/>
          </p:cNvPicPr>
          <p:nvPr/>
        </p:nvPicPr>
        <p:blipFill>
          <a:blip r:embed="rId3"/>
          <a:stretch>
            <a:fillRect/>
          </a:stretch>
        </p:blipFill>
        <p:spPr>
          <a:xfrm>
            <a:off x="4345183" y="4324121"/>
            <a:ext cx="4039477" cy="2268321"/>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7" name="Picture 2"/>
          <p:cNvPicPr>
            <a:picLocks noChangeAspect="1"/>
          </p:cNvPicPr>
          <p:nvPr/>
        </p:nvPicPr>
        <p:blipFill>
          <a:blip r:embed="rId4"/>
          <a:stretch>
            <a:fillRect/>
          </a:stretch>
        </p:blipFill>
        <p:spPr>
          <a:xfrm>
            <a:off x="8540916" y="3024538"/>
            <a:ext cx="3465554" cy="2599166"/>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3" name="图片 2"/>
          <p:cNvPicPr>
            <a:picLocks noChangeAspect="1"/>
          </p:cNvPicPr>
          <p:nvPr/>
        </p:nvPicPr>
        <p:blipFill>
          <a:blip r:embed="rId5"/>
          <a:stretch>
            <a:fillRect/>
          </a:stretch>
        </p:blipFill>
        <p:spPr>
          <a:xfrm>
            <a:off x="1566062" y="916987"/>
            <a:ext cx="4448355" cy="333626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ustDataLst>
      <p:tags r:id="rId6"/>
    </p:custDataLst>
  </p:cSld>
  <p:clrMapOvr>
    <a:masterClrMapping/>
  </p:clrMapOvr>
  <mc:AlternateContent xmlns:mc="http://schemas.openxmlformats.org/markup-compatibility/2006">
    <mc:Choice xmlns:p14="http://schemas.microsoft.com/office/powerpoint/2010/main" Requires="p14">
      <p:transition spd="med" p14:dur="700" advTm="1304">
        <p:fade/>
      </p:transition>
    </mc:Choice>
    <mc:Fallback>
      <p:transition spd="med" advTm="1304">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7" name="矩形 20"/>
          <p:cNvSpPr>
            <a:spLocks noChangeArrowheads="1"/>
          </p:cNvSpPr>
          <p:nvPr/>
        </p:nvSpPr>
        <p:spPr bwMode="auto">
          <a:xfrm>
            <a:off x="4173895" y="3111450"/>
            <a:ext cx="603249" cy="369332"/>
          </a:xfrm>
          <a:prstGeom prst="rect">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lvl1pPr eaLnBrk="0" hangingPunct="0">
              <a:defRPr>
                <a:solidFill>
                  <a:schemeClr val="tx1"/>
                </a:solidFill>
                <a:latin typeface="Chalet-ParisNineteenSixty" pitchFamily="50" charset="0"/>
                <a:ea typeface="宋体" panose="02010600030101010101" pitchFamily="2" charset="-122"/>
              </a:defRPr>
            </a:lvl1pPr>
            <a:lvl2pPr marL="742950" indent="-285750" eaLnBrk="0" hangingPunct="0">
              <a:defRPr>
                <a:solidFill>
                  <a:schemeClr val="tx1"/>
                </a:solidFill>
                <a:latin typeface="Chalet-ParisNineteenSixty" pitchFamily="50" charset="0"/>
                <a:ea typeface="宋体" panose="02010600030101010101" pitchFamily="2" charset="-122"/>
              </a:defRPr>
            </a:lvl2pPr>
            <a:lvl3pPr marL="1143000" indent="-228600" eaLnBrk="0" hangingPunct="0">
              <a:defRPr>
                <a:solidFill>
                  <a:schemeClr val="tx1"/>
                </a:solidFill>
                <a:latin typeface="Chalet-ParisNineteenSixty" pitchFamily="50" charset="0"/>
                <a:ea typeface="宋体" panose="02010600030101010101" pitchFamily="2" charset="-122"/>
              </a:defRPr>
            </a:lvl3pPr>
            <a:lvl4pPr marL="1600200" indent="-228600" eaLnBrk="0" hangingPunct="0">
              <a:defRPr>
                <a:solidFill>
                  <a:schemeClr val="tx1"/>
                </a:solidFill>
                <a:latin typeface="Chalet-ParisNineteenSixty" pitchFamily="50" charset="0"/>
                <a:ea typeface="宋体" panose="02010600030101010101" pitchFamily="2" charset="-122"/>
              </a:defRPr>
            </a:lvl4pPr>
            <a:lvl5pPr marL="2057400" indent="-228600" eaLnBrk="0" hangingPunct="0">
              <a:defRPr>
                <a:solidFill>
                  <a:schemeClr val="tx1"/>
                </a:solidFill>
                <a:latin typeface="Chalet-ParisNineteenSixty" pitchFamily="50"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halet-ParisNineteenSixty" pitchFamily="50" charset="0"/>
              <a:ea typeface="宋体" panose="02010600030101010101" pitchFamily="2" charset="-122"/>
              <a:cs typeface="+mn-cs"/>
            </a:endParaRPr>
          </a:p>
        </p:txBody>
      </p:sp>
      <p:sp>
        <p:nvSpPr>
          <p:cNvPr id="39949" name="TextBox 36"/>
          <p:cNvSpPr txBox="1">
            <a:spLocks noChangeArrowheads="1"/>
          </p:cNvSpPr>
          <p:nvPr/>
        </p:nvSpPr>
        <p:spPr bwMode="auto">
          <a:xfrm>
            <a:off x="880207" y="5183100"/>
            <a:ext cx="3776862"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90000"/>
              </a:lnSpc>
              <a:defRPr kern="0">
                <a:solidFill>
                  <a:srgbClr val="0066CC"/>
                </a:solidFill>
                <a:latin typeface="思源黑体 CN Normal" pitchFamily="34" charset="-122"/>
                <a:ea typeface="思源黑体 CN Normal" pitchFamily="34" charset="-122"/>
                <a:cs typeface="+mj-cs"/>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r>
              <a:rPr kumimoji="0" lang="zh-CN" altLang="en-US"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rPr>
              <a:t>员工答谢周</a:t>
            </a:r>
            <a:endParaRPr kumimoji="0" lang="en-US" altLang="zh-CN"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endParaRPr>
          </a:p>
        </p:txBody>
      </p:sp>
      <p:sp>
        <p:nvSpPr>
          <p:cNvPr id="20" name="矩形 9"/>
          <p:cNvSpPr>
            <a:spLocks noChangeArrowheads="1"/>
          </p:cNvSpPr>
          <p:nvPr/>
        </p:nvSpPr>
        <p:spPr bwMode="auto">
          <a:xfrm rot="20700000">
            <a:off x="-668338" y="-923925"/>
            <a:ext cx="6434138" cy="1687513"/>
          </a:xfrm>
          <a:prstGeom prst="rect">
            <a:avLst/>
          </a:prstGeom>
          <a:blipFill dpi="0" rotWithShape="1">
            <a:blip r:embed="rId1" cstate="email"/>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1" name="文本框 7"/>
          <p:cNvSpPr>
            <a:spLocks noChangeArrowheads="1"/>
          </p:cNvSpPr>
          <p:nvPr/>
        </p:nvSpPr>
        <p:spPr bwMode="auto">
          <a:xfrm rot="20689283">
            <a:off x="233512" y="220733"/>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员工活动</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pic>
        <p:nvPicPr>
          <p:cNvPr id="2" name="图片 1"/>
          <p:cNvPicPr>
            <a:picLocks noChangeAspect="1"/>
          </p:cNvPicPr>
          <p:nvPr/>
        </p:nvPicPr>
        <p:blipFill>
          <a:blip r:embed="rId2"/>
          <a:stretch>
            <a:fillRect/>
          </a:stretch>
        </p:blipFill>
        <p:spPr>
          <a:xfrm>
            <a:off x="3976156" y="387451"/>
            <a:ext cx="3573845" cy="268038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grpSp>
        <p:nvGrpSpPr>
          <p:cNvPr id="22" name="Group 4"/>
          <p:cNvGrpSpPr/>
          <p:nvPr/>
        </p:nvGrpSpPr>
        <p:grpSpPr bwMode="auto">
          <a:xfrm>
            <a:off x="0" y="6734175"/>
            <a:ext cx="12192000" cy="138113"/>
            <a:chOff x="0" y="0"/>
            <a:chExt cx="12231884" cy="334101"/>
          </a:xfrm>
        </p:grpSpPr>
        <p:sp>
          <p:nvSpPr>
            <p:cNvPr id="23"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4"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5"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6"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7"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pic>
        <p:nvPicPr>
          <p:cNvPr id="28" name="图片 1"/>
          <p:cNvPicPr>
            <a:picLocks noChangeAspect="1"/>
          </p:cNvPicPr>
          <p:nvPr/>
        </p:nvPicPr>
        <p:blipFill>
          <a:blip r:embed="rId3"/>
          <a:stretch>
            <a:fillRect/>
          </a:stretch>
        </p:blipFill>
        <p:spPr>
          <a:xfrm>
            <a:off x="583928" y="2323890"/>
            <a:ext cx="3183150" cy="2387363"/>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6" name="Picture 2"/>
          <p:cNvPicPr>
            <a:picLocks noChangeAspect="1"/>
          </p:cNvPicPr>
          <p:nvPr/>
        </p:nvPicPr>
        <p:blipFill>
          <a:blip r:embed="rId4"/>
          <a:stretch>
            <a:fillRect/>
          </a:stretch>
        </p:blipFill>
        <p:spPr>
          <a:xfrm>
            <a:off x="3887331" y="3587511"/>
            <a:ext cx="3288957" cy="246671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5" name="Picture 2"/>
          <p:cNvPicPr>
            <a:picLocks noChangeAspect="1"/>
          </p:cNvPicPr>
          <p:nvPr/>
        </p:nvPicPr>
        <p:blipFill>
          <a:blip r:embed="rId5"/>
          <a:stretch>
            <a:fillRect/>
          </a:stretch>
        </p:blipFill>
        <p:spPr>
          <a:xfrm>
            <a:off x="7759079" y="787558"/>
            <a:ext cx="3288957" cy="246671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7" name="Picture 2"/>
          <p:cNvPicPr>
            <a:picLocks noChangeAspect="1"/>
          </p:cNvPicPr>
          <p:nvPr/>
        </p:nvPicPr>
        <p:blipFill>
          <a:blip r:embed="rId6"/>
          <a:stretch>
            <a:fillRect/>
          </a:stretch>
        </p:blipFill>
        <p:spPr>
          <a:xfrm>
            <a:off x="7664193" y="3523659"/>
            <a:ext cx="2010322" cy="246281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ustDataLst>
      <p:tags r:id="rId7"/>
    </p:custDataLst>
  </p:cSld>
  <p:clrMapOvr>
    <a:masterClrMapping/>
  </p:clrMapOvr>
  <mc:AlternateContent xmlns:mc="http://schemas.openxmlformats.org/markup-compatibility/2006">
    <mc:Choice xmlns:p14="http://schemas.microsoft.com/office/powerpoint/2010/main" Requires="p14">
      <p:transition spd="med" p14:dur="700" advTm="731">
        <p:fade/>
      </p:transition>
    </mc:Choice>
    <mc:Fallback>
      <p:transition spd="med" advTm="731">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TextBox 36"/>
          <p:cNvSpPr txBox="1">
            <a:spLocks noChangeArrowheads="1"/>
          </p:cNvSpPr>
          <p:nvPr/>
        </p:nvSpPr>
        <p:spPr bwMode="auto">
          <a:xfrm>
            <a:off x="808883" y="5119310"/>
            <a:ext cx="377686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90000"/>
              </a:lnSpc>
              <a:defRPr kern="0">
                <a:solidFill>
                  <a:srgbClr val="0066CC"/>
                </a:solidFill>
                <a:latin typeface="思源黑体 CN Normal" pitchFamily="34" charset="-122"/>
                <a:ea typeface="思源黑体 CN Normal" pitchFamily="34" charset="-122"/>
                <a:cs typeface="+mj-cs"/>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r>
              <a:rPr lang="zh-CN" altLang="en-US" sz="2800" dirty="0">
                <a:solidFill>
                  <a:srgbClr val="000000">
                    <a:lumMod val="85000"/>
                    <a:lumOff val="15000"/>
                  </a:srgbClr>
                </a:solidFill>
              </a:rPr>
              <a:t>元宵</a:t>
            </a:r>
            <a:r>
              <a:rPr kumimoji="0" lang="zh-CN" altLang="en-US" sz="28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rPr>
              <a:t>节猜灯谜活动</a:t>
            </a:r>
            <a:endParaRPr kumimoji="0" lang="en-US" altLang="zh-CN" sz="28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endParaRPr>
          </a:p>
        </p:txBody>
      </p:sp>
      <p:sp>
        <p:nvSpPr>
          <p:cNvPr id="20" name="矩形 9"/>
          <p:cNvSpPr>
            <a:spLocks noChangeArrowheads="1"/>
          </p:cNvSpPr>
          <p:nvPr/>
        </p:nvSpPr>
        <p:spPr bwMode="auto">
          <a:xfrm rot="20700000">
            <a:off x="-668338" y="-923925"/>
            <a:ext cx="6434138" cy="1687513"/>
          </a:xfrm>
          <a:prstGeom prst="rect">
            <a:avLst/>
          </a:prstGeom>
          <a:blipFill dpi="0" rotWithShape="1">
            <a:blip r:embed="rId1" cstate="email"/>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1" name="文本框 7"/>
          <p:cNvSpPr>
            <a:spLocks noChangeArrowheads="1"/>
          </p:cNvSpPr>
          <p:nvPr/>
        </p:nvSpPr>
        <p:spPr bwMode="auto">
          <a:xfrm rot="20689283">
            <a:off x="233509" y="220733"/>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员工活动</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grpSp>
        <p:nvGrpSpPr>
          <p:cNvPr id="22" name="Group 4"/>
          <p:cNvGrpSpPr/>
          <p:nvPr/>
        </p:nvGrpSpPr>
        <p:grpSpPr bwMode="auto">
          <a:xfrm>
            <a:off x="0" y="6734175"/>
            <a:ext cx="12192000" cy="138113"/>
            <a:chOff x="0" y="0"/>
            <a:chExt cx="12231884" cy="334101"/>
          </a:xfrm>
        </p:grpSpPr>
        <p:sp>
          <p:nvSpPr>
            <p:cNvPr id="23"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4"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5"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6"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7"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pic>
        <p:nvPicPr>
          <p:cNvPr id="2" name="图片 1"/>
          <p:cNvPicPr>
            <a:picLocks noChangeAspect="1"/>
          </p:cNvPicPr>
          <p:nvPr/>
        </p:nvPicPr>
        <p:blipFill>
          <a:blip r:embed="rId2"/>
          <a:stretch>
            <a:fillRect/>
          </a:stretch>
        </p:blipFill>
        <p:spPr>
          <a:xfrm>
            <a:off x="696122" y="1359559"/>
            <a:ext cx="4140200" cy="310515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3" name="图片 2"/>
          <p:cNvPicPr>
            <a:picLocks noChangeAspect="1"/>
          </p:cNvPicPr>
          <p:nvPr/>
        </p:nvPicPr>
        <p:blipFill>
          <a:blip r:embed="rId3"/>
          <a:stretch>
            <a:fillRect/>
          </a:stretch>
        </p:blipFill>
        <p:spPr>
          <a:xfrm>
            <a:off x="7623038" y="166978"/>
            <a:ext cx="4415237" cy="331142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5" name="图片 4"/>
          <p:cNvPicPr>
            <a:picLocks noChangeAspect="1"/>
          </p:cNvPicPr>
          <p:nvPr/>
        </p:nvPicPr>
        <p:blipFill>
          <a:blip r:embed="rId4"/>
          <a:stretch>
            <a:fillRect/>
          </a:stretch>
        </p:blipFill>
        <p:spPr>
          <a:xfrm>
            <a:off x="8070955" y="3633166"/>
            <a:ext cx="3967320" cy="297549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8" name="图片 7"/>
          <p:cNvPicPr>
            <a:picLocks noChangeAspect="1"/>
          </p:cNvPicPr>
          <p:nvPr/>
        </p:nvPicPr>
        <p:blipFill>
          <a:blip r:embed="rId5"/>
          <a:stretch>
            <a:fillRect/>
          </a:stretch>
        </p:blipFill>
        <p:spPr>
          <a:xfrm>
            <a:off x="4354638" y="3633166"/>
            <a:ext cx="3556909" cy="266768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18" name="TextBox 36"/>
          <p:cNvSpPr txBox="1">
            <a:spLocks noChangeArrowheads="1"/>
          </p:cNvSpPr>
          <p:nvPr/>
        </p:nvSpPr>
        <p:spPr bwMode="auto">
          <a:xfrm>
            <a:off x="5120420" y="1582626"/>
            <a:ext cx="3776862"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90000"/>
              </a:lnSpc>
              <a:defRPr kern="0">
                <a:solidFill>
                  <a:srgbClr val="0066CC"/>
                </a:solidFill>
                <a:latin typeface="思源黑体 CN Normal" pitchFamily="34" charset="-122"/>
                <a:ea typeface="思源黑体 CN Normal" pitchFamily="34" charset="-122"/>
                <a:cs typeface="+mj-cs"/>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r>
              <a:rPr kumimoji="0" lang="zh-CN" altLang="en-US" sz="28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rPr>
              <a:t>中秋节发月饼</a:t>
            </a:r>
            <a:endParaRPr kumimoji="0" lang="en-US" altLang="zh-CN" sz="28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med" p14:dur="700" advTm="858">
        <p:fade/>
      </p:transition>
    </mc:Choice>
    <mc:Fallback>
      <p:transition spd="med" advTm="858">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9"/>
          <p:cNvSpPr>
            <a:spLocks noChangeArrowheads="1"/>
          </p:cNvSpPr>
          <p:nvPr/>
        </p:nvSpPr>
        <p:spPr bwMode="auto">
          <a:xfrm>
            <a:off x="-195943" y="2403141"/>
            <a:ext cx="12404233" cy="2508239"/>
          </a:xfrm>
          <a:prstGeom prst="rect">
            <a:avLst/>
          </a:prstGeom>
          <a:blipFill dpi="0" rotWithShape="1">
            <a:blip r:embed="rId1" cstate="email"/>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sp>
        <p:nvSpPr>
          <p:cNvPr id="8195" name="文本框 7"/>
          <p:cNvSpPr>
            <a:spLocks noChangeArrowheads="1"/>
          </p:cNvSpPr>
          <p:nvPr/>
        </p:nvSpPr>
        <p:spPr bwMode="auto">
          <a:xfrm rot="20689283">
            <a:off x="1236179" y="405398"/>
            <a:ext cx="2311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8196" name="Group 4"/>
          <p:cNvGrpSpPr/>
          <p:nvPr/>
        </p:nvGrpSpPr>
        <p:grpSpPr bwMode="auto">
          <a:xfrm>
            <a:off x="0" y="6734175"/>
            <a:ext cx="12192000" cy="138113"/>
            <a:chOff x="0" y="0"/>
            <a:chExt cx="12231884" cy="334101"/>
          </a:xfrm>
        </p:grpSpPr>
        <p:sp>
          <p:nvSpPr>
            <p:cNvPr id="8197"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sp>
          <p:nvSpPr>
            <p:cNvPr id="8198"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sp>
          <p:nvSpPr>
            <p:cNvPr id="8199"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sp>
          <p:nvSpPr>
            <p:cNvPr id="8200"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sp>
          <p:nvSpPr>
            <p:cNvPr id="8201"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grpSp>
      <p:sp>
        <p:nvSpPr>
          <p:cNvPr id="13" name="文本框 2"/>
          <p:cNvSpPr>
            <a:spLocks noChangeArrowheads="1"/>
          </p:cNvSpPr>
          <p:nvPr/>
        </p:nvSpPr>
        <p:spPr bwMode="auto">
          <a:xfrm>
            <a:off x="0" y="2990638"/>
            <a:ext cx="1219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7200" b="1" dirty="0">
                <a:solidFill>
                  <a:srgbClr val="FFFFFF">
                    <a:lumMod val="95000"/>
                  </a:srgbClr>
                </a:solidFill>
                <a:latin typeface="微软雅黑" panose="020B0503020204020204" pitchFamily="34" charset="-122"/>
                <a:ea typeface="微软雅黑" panose="020B0503020204020204" pitchFamily="34" charset="-122"/>
                <a:sym typeface="宋体" panose="02010600030101010101" pitchFamily="2" charset="-122"/>
              </a:rPr>
              <a:t>我们关注大家的发展</a:t>
            </a:r>
            <a:endParaRPr lang="zh-CN" altLang="en-US" sz="7200" b="1" dirty="0">
              <a:solidFill>
                <a:srgbClr val="FFFFFF">
                  <a:lumMod val="95000"/>
                </a:srgbClr>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1" name="图片 10"/>
          <p:cNvPicPr>
            <a:picLocks noChangeAspect="1"/>
          </p:cNvPicPr>
          <p:nvPr/>
        </p:nvPicPr>
        <p:blipFill>
          <a:blip r:embed="rId2"/>
          <a:stretch>
            <a:fillRect/>
          </a:stretch>
        </p:blipFill>
        <p:spPr>
          <a:xfrm>
            <a:off x="5060197" y="218426"/>
            <a:ext cx="1397460" cy="195689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1008"/>
    </mc:Choice>
    <mc:Fallback>
      <p:transition spd="slow" advTm="100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9"/>
          <p:cNvSpPr>
            <a:spLocks noChangeArrowheads="1"/>
          </p:cNvSpPr>
          <p:nvPr/>
        </p:nvSpPr>
        <p:spPr bwMode="auto">
          <a:xfrm rot="20700000">
            <a:off x="-772153" y="-923926"/>
            <a:ext cx="6434138" cy="1687513"/>
          </a:xfrm>
          <a:prstGeom prst="rect">
            <a:avLst/>
          </a:prstGeom>
          <a:blipFill dpi="0" rotWithShape="1">
            <a:blip r:embed="rId1" cstate="email"/>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sz="1400">
              <a:solidFill>
                <a:srgbClr val="FFFFFF"/>
              </a:solidFill>
              <a:latin typeface="宋体" panose="02010600030101010101" pitchFamily="2" charset="-122"/>
              <a:sym typeface="宋体" panose="02010600030101010101" pitchFamily="2" charset="-122"/>
            </a:endParaRPr>
          </a:p>
        </p:txBody>
      </p:sp>
      <p:sp>
        <p:nvSpPr>
          <p:cNvPr id="8195" name="文本框 7"/>
          <p:cNvSpPr>
            <a:spLocks noChangeArrowheads="1"/>
          </p:cNvSpPr>
          <p:nvPr/>
        </p:nvSpPr>
        <p:spPr bwMode="auto">
          <a:xfrm rot="20689283">
            <a:off x="1236179" y="405398"/>
            <a:ext cx="2311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zh-CN" sz="1600" b="1" dirty="0">
                <a:solidFill>
                  <a:schemeClr val="bg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endParaRPr lang="zh-CN" altLang="zh-CN" sz="2800" b="1" dirty="0">
              <a:solidFill>
                <a:schemeClr val="bg1"/>
              </a:solidFill>
              <a:latin typeface="Calibri" panose="020F0502020204030204" pitchFamily="34" charset="0"/>
              <a:sym typeface="宋体" panose="02010600030101010101" pitchFamily="2" charset="-122"/>
            </a:endParaRPr>
          </a:p>
        </p:txBody>
      </p:sp>
      <p:grpSp>
        <p:nvGrpSpPr>
          <p:cNvPr id="8196" name="Group 4"/>
          <p:cNvGrpSpPr/>
          <p:nvPr/>
        </p:nvGrpSpPr>
        <p:grpSpPr bwMode="auto">
          <a:xfrm>
            <a:off x="0" y="6734175"/>
            <a:ext cx="12192000" cy="138113"/>
            <a:chOff x="0" y="0"/>
            <a:chExt cx="12231884" cy="334101"/>
          </a:xfrm>
        </p:grpSpPr>
        <p:sp>
          <p:nvSpPr>
            <p:cNvPr id="8197"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sp>
          <p:nvSpPr>
            <p:cNvPr id="8198"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sp>
          <p:nvSpPr>
            <p:cNvPr id="8199"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sp>
          <p:nvSpPr>
            <p:cNvPr id="8200"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sp>
          <p:nvSpPr>
            <p:cNvPr id="8201"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42719B"/>
                  </a:solidFill>
                  <a:bevel/>
                </a14:hiddenLine>
              </a:ext>
            </a:extLst>
          </p:spPr>
          <p:txBody>
            <a:bodyPr anchor="ctr"/>
            <a:lstStyle/>
            <a:p>
              <a:endParaRPr lang="zh-CN" altLang="zh-CN">
                <a:solidFill>
                  <a:srgbClr val="FFFFFF"/>
                </a:solidFill>
                <a:latin typeface="宋体" panose="02010600030101010101" pitchFamily="2" charset="-122"/>
                <a:sym typeface="宋体" panose="02010600030101010101" pitchFamily="2" charset="-122"/>
              </a:endParaRPr>
            </a:p>
          </p:txBody>
        </p:sp>
      </p:grpSp>
      <p:sp>
        <p:nvSpPr>
          <p:cNvPr id="17" name="文本框 7"/>
          <p:cNvSpPr>
            <a:spLocks noChangeArrowheads="1"/>
          </p:cNvSpPr>
          <p:nvPr/>
        </p:nvSpPr>
        <p:spPr bwMode="auto">
          <a:xfrm rot="20689283">
            <a:off x="-202175" y="337376"/>
            <a:ext cx="387798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sz="32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丰富的岗位技能培训</a:t>
            </a:r>
            <a:endParaRPr lang="zh-CN" altLang="en-US" sz="32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6" name="图片 5"/>
          <p:cNvPicPr>
            <a:picLocks noChangeAspect="1"/>
          </p:cNvPicPr>
          <p:nvPr/>
        </p:nvPicPr>
        <p:blipFill>
          <a:blip r:embed="rId2"/>
          <a:stretch>
            <a:fillRect/>
          </a:stretch>
        </p:blipFill>
        <p:spPr>
          <a:xfrm>
            <a:off x="757646" y="1667987"/>
            <a:ext cx="5827101" cy="4370325"/>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15" name="文本框 7"/>
          <p:cNvSpPr>
            <a:spLocks noChangeArrowheads="1"/>
          </p:cNvSpPr>
          <p:nvPr/>
        </p:nvSpPr>
        <p:spPr bwMode="auto">
          <a:xfrm>
            <a:off x="6920697" y="5438148"/>
            <a:ext cx="455934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rPr>
              <a:t>酒店各部门会组织丰富多样的岗位技能培训和竞赛，帮助大家学习岗位技能</a:t>
            </a:r>
            <a:endPar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16" name="图片 5"/>
          <p:cNvPicPr>
            <a:picLocks noChangeAspect="1"/>
          </p:cNvPicPr>
          <p:nvPr/>
        </p:nvPicPr>
        <p:blipFill>
          <a:blip r:embed="rId3"/>
          <a:stretch>
            <a:fillRect/>
          </a:stretch>
        </p:blipFill>
        <p:spPr>
          <a:xfrm>
            <a:off x="6758609" y="27016"/>
            <a:ext cx="3713652" cy="278523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4" name="图片 5"/>
          <p:cNvPicPr>
            <a:picLocks noChangeAspect="1"/>
          </p:cNvPicPr>
          <p:nvPr/>
        </p:nvPicPr>
        <p:blipFill>
          <a:blip r:embed="rId4"/>
          <a:stretch>
            <a:fillRect/>
          </a:stretch>
        </p:blipFill>
        <p:spPr>
          <a:xfrm>
            <a:off x="6758609" y="3041434"/>
            <a:ext cx="2973164" cy="2229873"/>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1263"/>
    </mc:Choice>
    <mc:Fallback>
      <p:transition spd="slow" advTm="1263"/>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9"/>
          <p:cNvSpPr>
            <a:spLocks noChangeArrowheads="1"/>
          </p:cNvSpPr>
          <p:nvPr/>
        </p:nvSpPr>
        <p:spPr bwMode="auto">
          <a:xfrm>
            <a:off x="-195943" y="2403141"/>
            <a:ext cx="12404233" cy="2508239"/>
          </a:xfrm>
          <a:prstGeom prst="rect">
            <a:avLst/>
          </a:prstGeom>
          <a:blipFill dpi="0" rotWithShape="1">
            <a:blip r:embed="rId1" cstate="email"/>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195" name="文本框 7"/>
          <p:cNvSpPr>
            <a:spLocks noChangeArrowheads="1"/>
          </p:cNvSpPr>
          <p:nvPr/>
        </p:nvSpPr>
        <p:spPr bwMode="auto">
          <a:xfrm rot="20689283">
            <a:off x="1236179" y="405398"/>
            <a:ext cx="2311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16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endParaRPr kumimoji="0" lang="zh-CN" altLang="zh-CN" sz="2800" b="1"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grpSp>
        <p:nvGrpSpPr>
          <p:cNvPr id="8196" name="Group 4"/>
          <p:cNvGrpSpPr/>
          <p:nvPr/>
        </p:nvGrpSpPr>
        <p:grpSpPr bwMode="auto">
          <a:xfrm>
            <a:off x="0" y="6734175"/>
            <a:ext cx="12192000" cy="138113"/>
            <a:chOff x="0" y="0"/>
            <a:chExt cx="12231884" cy="334101"/>
          </a:xfrm>
        </p:grpSpPr>
        <p:sp>
          <p:nvSpPr>
            <p:cNvPr id="8197"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198"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199"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200"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201"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sp>
        <p:nvSpPr>
          <p:cNvPr id="13" name="文本框 2"/>
          <p:cNvSpPr>
            <a:spLocks noChangeArrowheads="1"/>
          </p:cNvSpPr>
          <p:nvPr/>
        </p:nvSpPr>
        <p:spPr bwMode="auto">
          <a:xfrm>
            <a:off x="0" y="2990638"/>
            <a:ext cx="12192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7200" b="1" i="0" u="none" strike="noStrike" kern="1200" cap="none" spc="0" normalizeH="0" baseline="0" noProof="0" dirty="0">
                <a:ln>
                  <a:noFill/>
                </a:ln>
                <a:solidFill>
                  <a:srgbClr val="FFFFFF">
                    <a:lumMod val="9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空缺岗位</a:t>
            </a:r>
            <a:endParaRPr kumimoji="0" lang="zh-CN" altLang="en-US" sz="7200" b="1" i="0" u="none" strike="noStrike" kern="1200" cap="none" spc="0" normalizeH="0" baseline="0" noProof="0" dirty="0">
              <a:ln>
                <a:noFill/>
              </a:ln>
              <a:solidFill>
                <a:srgbClr val="FFFFFF">
                  <a:lumMod val="95000"/>
                </a:srgbClr>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pic>
        <p:nvPicPr>
          <p:cNvPr id="11" name="图片 10"/>
          <p:cNvPicPr>
            <a:picLocks noChangeAspect="1"/>
          </p:cNvPicPr>
          <p:nvPr/>
        </p:nvPicPr>
        <p:blipFill>
          <a:blip r:embed="rId2"/>
          <a:stretch>
            <a:fillRect/>
          </a:stretch>
        </p:blipFill>
        <p:spPr>
          <a:xfrm>
            <a:off x="5060197" y="218426"/>
            <a:ext cx="1397460" cy="195689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859"/>
    </mc:Choice>
    <mc:Fallback>
      <p:transition spd="slow" advTm="85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文本框 7"/>
          <p:cNvSpPr>
            <a:spLocks noChangeArrowheads="1"/>
          </p:cNvSpPr>
          <p:nvPr/>
        </p:nvSpPr>
        <p:spPr bwMode="auto">
          <a:xfrm rot="20689283">
            <a:off x="1236179" y="405398"/>
            <a:ext cx="23115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1600" b="1"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 </a:t>
            </a:r>
            <a:endParaRPr kumimoji="0" lang="zh-CN" altLang="zh-CN" sz="2800" b="1" i="0" u="none" strike="noStrike" kern="1200" cap="none" spc="0" normalizeH="0" baseline="0" noProof="0" dirty="0">
              <a:ln>
                <a:noFill/>
              </a:ln>
              <a:solidFill>
                <a:srgbClr val="FFFFFF"/>
              </a:solidFill>
              <a:effectLst/>
              <a:uLnTx/>
              <a:uFillTx/>
              <a:latin typeface="Calibri" panose="020F0502020204030204" pitchFamily="34" charset="0"/>
              <a:ea typeface="宋体" panose="02010600030101010101" pitchFamily="2" charset="-122"/>
              <a:cs typeface="+mn-cs"/>
              <a:sym typeface="宋体" panose="02010600030101010101" pitchFamily="2" charset="-122"/>
            </a:endParaRPr>
          </a:p>
        </p:txBody>
      </p:sp>
      <p:grpSp>
        <p:nvGrpSpPr>
          <p:cNvPr id="8196" name="Group 4"/>
          <p:cNvGrpSpPr/>
          <p:nvPr/>
        </p:nvGrpSpPr>
        <p:grpSpPr bwMode="auto">
          <a:xfrm>
            <a:off x="0" y="6734175"/>
            <a:ext cx="12192000" cy="138113"/>
            <a:chOff x="0" y="0"/>
            <a:chExt cx="12231884" cy="334101"/>
          </a:xfrm>
        </p:grpSpPr>
        <p:sp>
          <p:nvSpPr>
            <p:cNvPr id="8197"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198"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199"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200"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8201"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pic>
        <p:nvPicPr>
          <p:cNvPr id="2" name="图片 1"/>
          <p:cNvPicPr>
            <a:picLocks noChangeAspect="1"/>
          </p:cNvPicPr>
          <p:nvPr/>
        </p:nvPicPr>
        <p:blipFill>
          <a:blip r:embed="rId1"/>
          <a:stretch>
            <a:fillRect/>
          </a:stretch>
        </p:blipFill>
        <p:spPr>
          <a:xfrm>
            <a:off x="251231" y="152379"/>
            <a:ext cx="3670863" cy="27531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86"/>
          <p:cNvSpPr txBox="1">
            <a:spLocks noChangeArrowheads="1"/>
          </p:cNvSpPr>
          <p:nvPr/>
        </p:nvSpPr>
        <p:spPr bwMode="auto">
          <a:xfrm>
            <a:off x="98996" y="3428999"/>
            <a:ext cx="10353542" cy="3047959"/>
          </a:xfrm>
          <a:prstGeom prst="rect">
            <a:avLst/>
          </a:prstGeom>
          <a:noFill/>
          <a:ln w="9525" algn="ctr">
            <a:noFill/>
            <a:miter lim="800000"/>
          </a:ln>
        </p:spPr>
        <p:txBody>
          <a:bodyPr vert="horz" wrap="square" lIns="91440" tIns="45720" rIns="91440" bIns="45720" numCol="1" anchor="t" anchorCtr="0" compatLnSpc="1"/>
          <a:lstStyle>
            <a:lvl1pPr marL="342900" indent="-342900" algn="l" rtl="0" eaLnBrk="0" fontAlgn="base" hangingPunct="0">
              <a:lnSpc>
                <a:spcPct val="110000"/>
              </a:lnSpc>
              <a:spcBef>
                <a:spcPct val="50000"/>
              </a:spcBef>
              <a:spcAft>
                <a:spcPct val="0"/>
              </a:spcAft>
              <a:defRPr sz="1400">
                <a:solidFill>
                  <a:srgbClr val="002D46"/>
                </a:solidFill>
                <a:latin typeface="+mn-lt"/>
                <a:ea typeface="+mn-ea"/>
                <a:cs typeface="+mn-cs"/>
              </a:defRPr>
            </a:lvl1pPr>
            <a:lvl2pPr marL="176530" indent="-174625" algn="l" rtl="0" eaLnBrk="0" fontAlgn="base" hangingPunct="0">
              <a:lnSpc>
                <a:spcPct val="110000"/>
              </a:lnSpc>
              <a:spcBef>
                <a:spcPct val="0"/>
              </a:spcBef>
              <a:spcAft>
                <a:spcPct val="0"/>
              </a:spcAft>
              <a:buChar char="•"/>
              <a:defRPr sz="1400">
                <a:solidFill>
                  <a:srgbClr val="002D46"/>
                </a:solidFill>
                <a:latin typeface="+mn-lt"/>
              </a:defRPr>
            </a:lvl2pPr>
            <a:lvl3pPr marL="570230" indent="-227330" algn="l" rtl="0" eaLnBrk="0" fontAlgn="base" hangingPunct="0">
              <a:lnSpc>
                <a:spcPct val="110000"/>
              </a:lnSpc>
              <a:spcBef>
                <a:spcPct val="0"/>
              </a:spcBef>
              <a:spcAft>
                <a:spcPct val="0"/>
              </a:spcAft>
              <a:buFont typeface="Arial" panose="020B0604020202020204" pitchFamily="34" charset="0"/>
              <a:buChar char="–"/>
              <a:defRPr sz="1200">
                <a:solidFill>
                  <a:srgbClr val="002D46"/>
                </a:solidFill>
                <a:latin typeface="+mn-lt"/>
              </a:defRPr>
            </a:lvl3pPr>
            <a:lvl4pPr marL="911225" indent="-227330" algn="l" rtl="0" eaLnBrk="0" fontAlgn="base" hangingPunct="0">
              <a:lnSpc>
                <a:spcPct val="110000"/>
              </a:lnSpc>
              <a:spcBef>
                <a:spcPct val="0"/>
              </a:spcBef>
              <a:spcAft>
                <a:spcPct val="0"/>
              </a:spcAft>
              <a:buFont typeface="Arial" panose="020B0604020202020204" pitchFamily="34" charset="0"/>
              <a:buChar char="–"/>
              <a:defRPr sz="1200">
                <a:solidFill>
                  <a:srgbClr val="002D46"/>
                </a:solidFill>
                <a:latin typeface="+mn-lt"/>
              </a:defRPr>
            </a:lvl4pPr>
            <a:lvl5pPr marL="2456180" indent="-176530" algn="l" rtl="0" eaLnBrk="0" fontAlgn="base" hangingPunct="0">
              <a:spcBef>
                <a:spcPct val="20000"/>
              </a:spcBef>
              <a:spcAft>
                <a:spcPct val="0"/>
              </a:spcAft>
              <a:buFont typeface="Century" panose="02040604050505020304" pitchFamily="18" charset="0"/>
              <a:buChar char="–"/>
              <a:defRPr sz="1200">
                <a:solidFill>
                  <a:srgbClr val="00395A"/>
                </a:solidFill>
                <a:latin typeface="+mn-lt"/>
              </a:defRPr>
            </a:lvl5pPr>
            <a:lvl6pPr marL="2913380" indent="-176530" algn="l" rtl="0" fontAlgn="base">
              <a:spcBef>
                <a:spcPct val="20000"/>
              </a:spcBef>
              <a:spcAft>
                <a:spcPct val="0"/>
              </a:spcAft>
              <a:buFont typeface="Century" panose="02040604050505020304" pitchFamily="18" charset="0"/>
              <a:buChar char="–"/>
              <a:defRPr sz="1200">
                <a:solidFill>
                  <a:srgbClr val="00395A"/>
                </a:solidFill>
                <a:latin typeface="+mn-lt"/>
              </a:defRPr>
            </a:lvl6pPr>
            <a:lvl7pPr marL="3370580" indent="-176530" algn="l" rtl="0" fontAlgn="base">
              <a:spcBef>
                <a:spcPct val="20000"/>
              </a:spcBef>
              <a:spcAft>
                <a:spcPct val="0"/>
              </a:spcAft>
              <a:buFont typeface="Century" panose="02040604050505020304" pitchFamily="18" charset="0"/>
              <a:buChar char="–"/>
              <a:defRPr sz="1200">
                <a:solidFill>
                  <a:srgbClr val="00395A"/>
                </a:solidFill>
                <a:latin typeface="+mn-lt"/>
              </a:defRPr>
            </a:lvl7pPr>
            <a:lvl8pPr marL="3827780" indent="-176530" algn="l" rtl="0" fontAlgn="base">
              <a:spcBef>
                <a:spcPct val="20000"/>
              </a:spcBef>
              <a:spcAft>
                <a:spcPct val="0"/>
              </a:spcAft>
              <a:buFont typeface="Century" panose="02040604050505020304" pitchFamily="18" charset="0"/>
              <a:buChar char="–"/>
              <a:defRPr sz="1200">
                <a:solidFill>
                  <a:srgbClr val="00395A"/>
                </a:solidFill>
                <a:latin typeface="+mn-lt"/>
              </a:defRPr>
            </a:lvl8pPr>
            <a:lvl9pPr marL="4284980" indent="-176530" algn="l" rtl="0" fontAlgn="base">
              <a:spcBef>
                <a:spcPct val="20000"/>
              </a:spcBef>
              <a:spcAft>
                <a:spcPct val="0"/>
              </a:spcAft>
              <a:buFont typeface="Century" panose="02040604050505020304" pitchFamily="18" charset="0"/>
              <a:buChar char="–"/>
              <a:defRPr sz="1200">
                <a:solidFill>
                  <a:srgbClr val="00395A"/>
                </a:solidFill>
                <a:latin typeface="+mn-lt"/>
              </a:defRPr>
            </a:lvl9pPr>
          </a:lstStyle>
          <a:p>
            <a:pPr lvl="1" indent="0" eaLnBrk="1" hangingPunct="1">
              <a:lnSpc>
                <a:spcPts val="1920"/>
              </a:lnSpc>
              <a:buFontTx/>
              <a:buNone/>
              <a:defRPr/>
            </a:pPr>
            <a:endParaRPr lang="en-US" sz="1600" b="1" kern="0" dirty="0">
              <a:latin typeface="Arial" panose="020B0604020202020204" pitchFamily="34" charset="0"/>
              <a:cs typeface="Arial" panose="020B0604020202020204" pitchFamily="34" charset="0"/>
            </a:endParaRPr>
          </a:p>
          <a:p>
            <a:pPr lvl="1" indent="0" eaLnBrk="1" hangingPunct="1">
              <a:lnSpc>
                <a:spcPts val="1920"/>
              </a:lnSpc>
              <a:buFontTx/>
              <a:buNone/>
              <a:defRPr/>
            </a:pPr>
            <a:r>
              <a:rPr lang="en-US" sz="2400" b="1" kern="0" dirty="0">
                <a:latin typeface="Arial" panose="020B0604020202020204" pitchFamily="34" charset="0"/>
                <a:cs typeface="Arial" panose="020B0604020202020204" pitchFamily="34" charset="0"/>
              </a:rPr>
              <a:t>R</a:t>
            </a:r>
            <a:r>
              <a:rPr lang="en-US" altLang="zh-CN" sz="2400" b="1" kern="0" dirty="0">
                <a:latin typeface="Arial" panose="020B0604020202020204" pitchFamily="34" charset="0"/>
                <a:cs typeface="Arial" panose="020B0604020202020204" pitchFamily="34" charset="0"/>
              </a:rPr>
              <a:t>eceptionist</a:t>
            </a:r>
            <a:r>
              <a:rPr lang="en-US" sz="2400" b="1" kern="0" dirty="0">
                <a:latin typeface="Arial" panose="020B0604020202020204" pitchFamily="34" charset="0"/>
                <a:cs typeface="Arial" panose="020B0604020202020204" pitchFamily="34" charset="0"/>
              </a:rPr>
              <a:t>  </a:t>
            </a:r>
            <a:r>
              <a:rPr lang="en-US" altLang="zh-CN" sz="2400" b="1" kern="0" dirty="0">
                <a:latin typeface="Arial" panose="020B0604020202020204" pitchFamily="34" charset="0"/>
                <a:cs typeface="Arial" panose="020B0604020202020204" pitchFamily="34" charset="0"/>
              </a:rPr>
              <a:t>Trainee  </a:t>
            </a:r>
            <a:r>
              <a:rPr lang="zh-CN" altLang="en-US" sz="2400" b="1" kern="0" dirty="0">
                <a:latin typeface="Arial" panose="020B0604020202020204" pitchFamily="34" charset="0"/>
                <a:cs typeface="Arial" panose="020B0604020202020204" pitchFamily="34" charset="0"/>
              </a:rPr>
              <a:t>前台实习生      </a:t>
            </a:r>
            <a:r>
              <a:rPr lang="en-US" altLang="zh-CN" sz="2400" b="1" kern="0" dirty="0">
                <a:latin typeface="Arial" panose="020B0604020202020204" pitchFamily="34" charset="0"/>
                <a:cs typeface="Arial" panose="020B0604020202020204" pitchFamily="34" charset="0"/>
              </a:rPr>
              <a:t>1</a:t>
            </a:r>
            <a:r>
              <a:rPr lang="zh-CN" altLang="en-US" sz="2400" b="1" kern="0" dirty="0">
                <a:latin typeface="Arial" panose="020B0604020202020204" pitchFamily="34" charset="0"/>
                <a:cs typeface="Arial" panose="020B0604020202020204" pitchFamily="34" charset="0"/>
              </a:rPr>
              <a:t>名</a:t>
            </a:r>
            <a:endParaRPr lang="en-US" altLang="zh-CN" sz="2400" b="1" kern="0" dirty="0">
              <a:latin typeface="Arial" panose="020B0604020202020204" pitchFamily="34" charset="0"/>
              <a:cs typeface="Arial" panose="020B0604020202020204" pitchFamily="34" charset="0"/>
            </a:endParaRPr>
          </a:p>
          <a:p>
            <a:pPr lvl="1" indent="0" eaLnBrk="1" hangingPunct="1">
              <a:lnSpc>
                <a:spcPts val="1920"/>
              </a:lnSpc>
              <a:buFontTx/>
              <a:buNone/>
              <a:defRPr/>
            </a:pPr>
            <a:r>
              <a:rPr lang="en-US" altLang="zh-CN" sz="2400" b="1" kern="0" dirty="0">
                <a:latin typeface="Arial" panose="020B0604020202020204" pitchFamily="34" charset="0"/>
                <a:cs typeface="Arial" panose="020B0604020202020204" pitchFamily="34" charset="0"/>
              </a:rPr>
              <a:t> </a:t>
            </a:r>
            <a:endParaRPr lang="en-US" altLang="zh-CN" sz="2400" b="1" kern="0" dirty="0">
              <a:latin typeface="Arial" panose="020B0604020202020204" pitchFamily="34" charset="0"/>
              <a:cs typeface="Arial" panose="020B0604020202020204" pitchFamily="34" charset="0"/>
            </a:endParaRPr>
          </a:p>
          <a:p>
            <a:pPr lvl="1" indent="0" eaLnBrk="1" hangingPunct="1">
              <a:lnSpc>
                <a:spcPts val="1920"/>
              </a:lnSpc>
              <a:buNone/>
              <a:defRPr/>
            </a:pPr>
            <a:r>
              <a:rPr lang="en-US" altLang="zh-CN" sz="2400" b="1" kern="0" dirty="0">
                <a:latin typeface="Arial" panose="020B0604020202020204" pitchFamily="34" charset="0"/>
                <a:cs typeface="Arial" panose="020B0604020202020204" pitchFamily="34" charset="0"/>
              </a:rPr>
              <a:t>Kitchen Trainee‌           </a:t>
            </a:r>
            <a:r>
              <a:rPr lang="zh-CN" altLang="en-US" sz="2400" b="1" kern="0" dirty="0">
                <a:latin typeface="Arial" panose="020B0604020202020204" pitchFamily="34" charset="0"/>
                <a:cs typeface="Arial" panose="020B0604020202020204" pitchFamily="34" charset="0"/>
              </a:rPr>
              <a:t>厨房实习生       </a:t>
            </a:r>
            <a:r>
              <a:rPr lang="en-US" altLang="zh-CN" sz="2400" b="1" kern="0" dirty="0">
                <a:latin typeface="Arial" panose="020B0604020202020204" pitchFamily="34" charset="0"/>
                <a:cs typeface="Arial" panose="020B0604020202020204" pitchFamily="34" charset="0"/>
              </a:rPr>
              <a:t>3</a:t>
            </a:r>
            <a:r>
              <a:rPr lang="zh-CN" altLang="en-US" sz="2400" b="1" kern="0">
                <a:latin typeface="Arial" panose="020B0604020202020204" pitchFamily="34" charset="0"/>
                <a:cs typeface="Arial" panose="020B0604020202020204" pitchFamily="34" charset="0"/>
              </a:rPr>
              <a:t>名</a:t>
            </a:r>
            <a:endParaRPr lang="en-US" altLang="zh-CN" sz="2400" b="1" kern="0" dirty="0">
              <a:latin typeface="Arial" panose="020B0604020202020204" pitchFamily="34" charset="0"/>
              <a:cs typeface="Arial" panose="020B0604020202020204" pitchFamily="34" charset="0"/>
            </a:endParaRPr>
          </a:p>
          <a:p>
            <a:pPr lvl="1" indent="0" eaLnBrk="1" hangingPunct="1">
              <a:lnSpc>
                <a:spcPts val="1920"/>
              </a:lnSpc>
              <a:buNone/>
              <a:defRPr/>
            </a:pPr>
            <a:r>
              <a:rPr lang="en-US" altLang="zh-CN" sz="2400" b="1" kern="0" dirty="0">
                <a:latin typeface="Arial" panose="020B0604020202020204" pitchFamily="34" charset="0"/>
                <a:cs typeface="Arial" panose="020B0604020202020204" pitchFamily="34" charset="0"/>
              </a:rPr>
              <a:t>  </a:t>
            </a:r>
            <a:endParaRPr lang="en-US" altLang="zh-CN" sz="2400" b="1" kern="0" dirty="0">
              <a:latin typeface="Arial" panose="020B0604020202020204" pitchFamily="34" charset="0"/>
              <a:cs typeface="Arial" panose="020B0604020202020204" pitchFamily="34" charset="0"/>
            </a:endParaRPr>
          </a:p>
          <a:p>
            <a:pPr lvl="1" indent="0" eaLnBrk="1" hangingPunct="1">
              <a:lnSpc>
                <a:spcPts val="1920"/>
              </a:lnSpc>
              <a:buNone/>
              <a:defRPr/>
            </a:pPr>
            <a:r>
              <a:rPr lang="en-US" altLang="zh-CN" sz="2400" b="1" kern="0" dirty="0">
                <a:latin typeface="Arial" panose="020B0604020202020204" pitchFamily="34" charset="0"/>
                <a:cs typeface="Arial" panose="020B0604020202020204" pitchFamily="34" charset="0"/>
              </a:rPr>
              <a:t>Recreation Trainee      </a:t>
            </a:r>
            <a:r>
              <a:rPr lang="zh-CN" altLang="en-US" sz="2400" b="1" kern="0" dirty="0">
                <a:latin typeface="Arial" panose="020B0604020202020204" pitchFamily="34" charset="0"/>
                <a:cs typeface="Arial" panose="020B0604020202020204" pitchFamily="34" charset="0"/>
              </a:rPr>
              <a:t>康乐实习生      </a:t>
            </a:r>
            <a:r>
              <a:rPr lang="en-US" altLang="zh-CN" sz="2400" b="1" kern="0" dirty="0">
                <a:latin typeface="Arial" panose="020B0604020202020204" pitchFamily="34" charset="0"/>
                <a:cs typeface="Arial" panose="020B0604020202020204" pitchFamily="34" charset="0"/>
              </a:rPr>
              <a:t>2</a:t>
            </a:r>
            <a:r>
              <a:rPr lang="zh-CN" altLang="en-US" sz="2400" b="1" kern="0" dirty="0">
                <a:latin typeface="Arial" panose="020B0604020202020204" pitchFamily="34" charset="0"/>
                <a:cs typeface="Arial" panose="020B0604020202020204" pitchFamily="34" charset="0"/>
              </a:rPr>
              <a:t>名</a:t>
            </a:r>
            <a:endParaRPr lang="en-US" altLang="zh-CN" sz="2400" b="1" kern="0" dirty="0">
              <a:latin typeface="Arial" panose="020B0604020202020204" pitchFamily="34" charset="0"/>
              <a:cs typeface="Arial" panose="020B0604020202020204" pitchFamily="34" charset="0"/>
            </a:endParaRPr>
          </a:p>
          <a:p>
            <a:pPr lvl="1" indent="0" eaLnBrk="1" hangingPunct="1">
              <a:lnSpc>
                <a:spcPts val="1920"/>
              </a:lnSpc>
              <a:buFontTx/>
              <a:buNone/>
              <a:defRPr/>
            </a:pPr>
            <a:endParaRPr lang="en-US" altLang="zh-CN" sz="2400" b="1" kern="0" dirty="0">
              <a:latin typeface="Arial" panose="020B0604020202020204" pitchFamily="34" charset="0"/>
              <a:cs typeface="Arial" panose="020B0604020202020204" pitchFamily="34" charset="0"/>
            </a:endParaRPr>
          </a:p>
          <a:p>
            <a:pPr lvl="1" indent="0" eaLnBrk="1" hangingPunct="1">
              <a:lnSpc>
                <a:spcPts val="1920"/>
              </a:lnSpc>
              <a:buNone/>
              <a:defRPr/>
            </a:pPr>
            <a:r>
              <a:rPr lang="en-US" altLang="zh-CN" sz="2400" b="1" kern="0" dirty="0">
                <a:latin typeface="Arial" panose="020B0604020202020204" pitchFamily="34" charset="0"/>
                <a:cs typeface="Arial" panose="020B0604020202020204" pitchFamily="34" charset="0"/>
              </a:rPr>
              <a:t>Sales Trainee               </a:t>
            </a:r>
            <a:r>
              <a:rPr lang="zh-CN" altLang="en-US" sz="2400" b="1" kern="0" dirty="0">
                <a:latin typeface="Arial" panose="020B0604020202020204" pitchFamily="34" charset="0"/>
                <a:cs typeface="Arial" panose="020B0604020202020204" pitchFamily="34" charset="0"/>
              </a:rPr>
              <a:t>销售实习生      </a:t>
            </a:r>
            <a:r>
              <a:rPr lang="en-US" altLang="zh-CN" sz="2400" b="1" kern="0" dirty="0">
                <a:latin typeface="Arial" panose="020B0604020202020204" pitchFamily="34" charset="0"/>
                <a:cs typeface="Arial" panose="020B0604020202020204" pitchFamily="34" charset="0"/>
              </a:rPr>
              <a:t>1</a:t>
            </a:r>
            <a:r>
              <a:rPr lang="zh-CN" altLang="en-US" sz="2400" b="1" kern="0" dirty="0">
                <a:latin typeface="Arial" panose="020B0604020202020204" pitchFamily="34" charset="0"/>
                <a:cs typeface="Arial" panose="020B0604020202020204" pitchFamily="34" charset="0"/>
              </a:rPr>
              <a:t>名</a:t>
            </a:r>
            <a:endParaRPr lang="en-US" altLang="zh-CN" sz="2400" b="1" kern="0" dirty="0">
              <a:latin typeface="Arial" panose="020B0604020202020204" pitchFamily="34" charset="0"/>
              <a:cs typeface="Arial" panose="020B0604020202020204" pitchFamily="34" charset="0"/>
            </a:endParaRPr>
          </a:p>
          <a:p>
            <a:pPr lvl="1" indent="0" eaLnBrk="1" hangingPunct="1">
              <a:lnSpc>
                <a:spcPts val="1920"/>
              </a:lnSpc>
              <a:buNone/>
              <a:defRPr/>
            </a:pPr>
            <a:endParaRPr lang="en-US" altLang="zh-CN" sz="2400" b="1" kern="0" dirty="0">
              <a:latin typeface="Arial" panose="020B0604020202020204" pitchFamily="34" charset="0"/>
              <a:cs typeface="Arial" panose="020B0604020202020204" pitchFamily="34" charset="0"/>
            </a:endParaRPr>
          </a:p>
          <a:p>
            <a:pPr lvl="1" indent="0" eaLnBrk="1" hangingPunct="1">
              <a:lnSpc>
                <a:spcPts val="1920"/>
              </a:lnSpc>
              <a:buNone/>
              <a:defRPr/>
            </a:pPr>
            <a:r>
              <a:rPr lang="en-US" altLang="zh-CN" sz="2400" b="1" kern="0" dirty="0">
                <a:latin typeface="Arial" panose="020B0604020202020204" pitchFamily="34" charset="0"/>
                <a:cs typeface="Arial" panose="020B0604020202020204" pitchFamily="34" charset="0"/>
              </a:rPr>
              <a:t>Attendant Trainee        </a:t>
            </a:r>
            <a:r>
              <a:rPr lang="zh-CN" altLang="en-US" sz="2400" b="1" kern="0" dirty="0">
                <a:latin typeface="Arial" panose="020B0604020202020204" pitchFamily="34" charset="0"/>
                <a:cs typeface="Arial" panose="020B0604020202020204" pitchFamily="34" charset="0"/>
              </a:rPr>
              <a:t>餐饮实习生      </a:t>
            </a:r>
            <a:r>
              <a:rPr lang="en-US" altLang="zh-CN" sz="2400" b="1" kern="0" dirty="0">
                <a:latin typeface="Arial" panose="020B0604020202020204" pitchFamily="34" charset="0"/>
                <a:cs typeface="Arial" panose="020B0604020202020204" pitchFamily="34" charset="0"/>
              </a:rPr>
              <a:t>1</a:t>
            </a:r>
            <a:r>
              <a:rPr lang="zh-CN" altLang="en-US" sz="2400" b="1" kern="0" dirty="0">
                <a:latin typeface="Arial" panose="020B0604020202020204" pitchFamily="34" charset="0"/>
                <a:cs typeface="Arial" panose="020B0604020202020204" pitchFamily="34" charset="0"/>
              </a:rPr>
              <a:t>名</a:t>
            </a:r>
            <a:endParaRPr lang="en-US" altLang="zh-CN" sz="2400" b="1" kern="0" dirty="0">
              <a:latin typeface="Arial" panose="020B0604020202020204" pitchFamily="34" charset="0"/>
              <a:cs typeface="Arial" panose="020B0604020202020204" pitchFamily="34" charset="0"/>
            </a:endParaRPr>
          </a:p>
          <a:p>
            <a:pPr lvl="1" indent="0" eaLnBrk="1" hangingPunct="1">
              <a:lnSpc>
                <a:spcPts val="1920"/>
              </a:lnSpc>
              <a:buNone/>
              <a:defRPr/>
            </a:pPr>
            <a:endParaRPr lang="en-US" altLang="zh-CN" sz="2400" b="1" kern="0" dirty="0">
              <a:latin typeface="Arial" panose="020B0604020202020204" pitchFamily="34" charset="0"/>
              <a:cs typeface="Arial" panose="020B0604020202020204" pitchFamily="34" charset="0"/>
            </a:endParaRPr>
          </a:p>
          <a:p>
            <a:pPr lvl="1" indent="0" eaLnBrk="1" hangingPunct="1">
              <a:lnSpc>
                <a:spcPts val="1920"/>
              </a:lnSpc>
              <a:buNone/>
              <a:defRPr/>
            </a:pPr>
            <a:r>
              <a:rPr lang="en-US" altLang="zh-CN" sz="2400" b="1" kern="0" dirty="0">
                <a:latin typeface="Arial" panose="020B0604020202020204" pitchFamily="34" charset="0"/>
                <a:cs typeface="Arial" panose="020B0604020202020204" pitchFamily="34" charset="0"/>
              </a:rPr>
              <a:t>Folk Art Ambassador  </a:t>
            </a:r>
            <a:r>
              <a:rPr lang="zh-CN" altLang="en-US" sz="2400" b="1" kern="0" dirty="0">
                <a:latin typeface="Arial" panose="020B0604020202020204" pitchFamily="34" charset="0"/>
                <a:cs typeface="Arial" panose="020B0604020202020204" pitchFamily="34" charset="0"/>
              </a:rPr>
              <a:t>民俗技艺传播大使  </a:t>
            </a:r>
            <a:r>
              <a:rPr lang="en-US" altLang="zh-CN" sz="2400" b="1" kern="0" dirty="0">
                <a:latin typeface="Arial" panose="020B0604020202020204" pitchFamily="34" charset="0"/>
                <a:cs typeface="Arial" panose="020B0604020202020204" pitchFamily="34" charset="0"/>
              </a:rPr>
              <a:t>1</a:t>
            </a:r>
            <a:r>
              <a:rPr lang="zh-CN" altLang="en-US" sz="2400" b="1" kern="0" dirty="0">
                <a:latin typeface="Arial" panose="020B0604020202020204" pitchFamily="34" charset="0"/>
                <a:cs typeface="Arial" panose="020B0604020202020204" pitchFamily="34" charset="0"/>
              </a:rPr>
              <a:t>名</a:t>
            </a:r>
            <a:endParaRPr lang="en-US" altLang="zh-CN" sz="2400" b="1" kern="0" dirty="0">
              <a:latin typeface="Arial" panose="020B0604020202020204" pitchFamily="34" charset="0"/>
              <a:cs typeface="Arial" panose="020B0604020202020204" pitchFamily="34" charset="0"/>
            </a:endParaRPr>
          </a:p>
          <a:p>
            <a:pPr lvl="1" indent="0" eaLnBrk="1" hangingPunct="1">
              <a:lnSpc>
                <a:spcPts val="1920"/>
              </a:lnSpc>
              <a:buNone/>
              <a:defRPr/>
            </a:pPr>
            <a:r>
              <a:rPr lang="en-US" altLang="zh-CN" sz="2400" b="1" kern="0" dirty="0">
                <a:latin typeface="Arial" panose="020B0604020202020204" pitchFamily="34" charset="0"/>
                <a:cs typeface="Arial" panose="020B0604020202020204" pitchFamily="34" charset="0"/>
              </a:rPr>
              <a:t> </a:t>
            </a:r>
            <a:endParaRPr lang="en-US" altLang="zh-CN" sz="2400" b="1" kern="0" dirty="0">
              <a:latin typeface="Arial" panose="020B0604020202020204" pitchFamily="34" charset="0"/>
              <a:cs typeface="Arial" panose="020B0604020202020204" pitchFamily="34" charset="0"/>
            </a:endParaRPr>
          </a:p>
          <a:p>
            <a:pPr lvl="1" indent="0" eaLnBrk="1" hangingPunct="1">
              <a:lnSpc>
                <a:spcPts val="1920"/>
              </a:lnSpc>
              <a:buFontTx/>
              <a:buNone/>
              <a:defRPr/>
            </a:pPr>
            <a:endParaRPr lang="en-US" altLang="zh-CN" sz="2400" b="1" kern="0" dirty="0">
              <a:latin typeface="Arial" panose="020B0604020202020204" pitchFamily="34" charset="0"/>
              <a:cs typeface="Arial" panose="020B0604020202020204" pitchFamily="34" charset="0"/>
            </a:endParaRPr>
          </a:p>
          <a:p>
            <a:pPr lvl="1" indent="0" eaLnBrk="1" hangingPunct="1">
              <a:lnSpc>
                <a:spcPts val="1920"/>
              </a:lnSpc>
              <a:buFontTx/>
              <a:buNone/>
              <a:defRPr/>
            </a:pPr>
            <a:endParaRPr lang="en-US" altLang="zh-CN" sz="2400" b="1" kern="0" dirty="0">
              <a:latin typeface="Arial" panose="020B0604020202020204" pitchFamily="34" charset="0"/>
              <a:cs typeface="Arial" panose="020B0604020202020204" pitchFamily="34" charset="0"/>
            </a:endParaRPr>
          </a:p>
          <a:p>
            <a:pPr lvl="1" indent="0" eaLnBrk="1" hangingPunct="1">
              <a:lnSpc>
                <a:spcPts val="1920"/>
              </a:lnSpc>
              <a:buFontTx/>
              <a:buNone/>
              <a:defRPr/>
            </a:pPr>
            <a:endParaRPr lang="en-US" sz="1600" b="1" kern="0" dirty="0">
              <a:latin typeface="Arial" panose="020B0604020202020204" pitchFamily="34" charset="0"/>
              <a:cs typeface="Arial" panose="020B0604020202020204" pitchFamily="34" charset="0"/>
            </a:endParaRPr>
          </a:p>
        </p:txBody>
      </p:sp>
      <p:pic>
        <p:nvPicPr>
          <p:cNvPr id="12" name="图片 11"/>
          <p:cNvPicPr>
            <a:picLocks noChangeAspect="1"/>
          </p:cNvPicPr>
          <p:nvPr/>
        </p:nvPicPr>
        <p:blipFill>
          <a:blip r:embed="rId2"/>
          <a:stretch>
            <a:fillRect/>
          </a:stretch>
        </p:blipFill>
        <p:spPr>
          <a:xfrm>
            <a:off x="4276859" y="152379"/>
            <a:ext cx="3670862" cy="27531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图片 14"/>
          <p:cNvPicPr>
            <a:picLocks noChangeAspect="1"/>
          </p:cNvPicPr>
          <p:nvPr/>
        </p:nvPicPr>
        <p:blipFill>
          <a:blip r:embed="rId3"/>
          <a:stretch>
            <a:fillRect/>
          </a:stretch>
        </p:blipFill>
        <p:spPr>
          <a:xfrm>
            <a:off x="8380266" y="57189"/>
            <a:ext cx="3409744" cy="2943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图片 16"/>
          <p:cNvPicPr>
            <a:picLocks noChangeAspect="1"/>
          </p:cNvPicPr>
          <p:nvPr/>
        </p:nvPicPr>
        <p:blipFill>
          <a:blip r:embed="rId4"/>
          <a:stretch>
            <a:fillRect/>
          </a:stretch>
        </p:blipFill>
        <p:spPr>
          <a:xfrm>
            <a:off x="7219462" y="3162743"/>
            <a:ext cx="4873542" cy="27337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5"/>
    </p:custDataLst>
  </p:cSld>
  <p:clrMapOvr>
    <a:masterClrMapping/>
  </p:clrMapOvr>
  <mc:AlternateContent xmlns:mc="http://schemas.openxmlformats.org/markup-compatibility/2006">
    <mc:Choice xmlns:p14="http://schemas.microsoft.com/office/powerpoint/2010/main" Requires="p14">
      <p:transition spd="slow" p14:dur="2000" advTm="1272"/>
    </mc:Choice>
    <mc:Fallback>
      <p:transition spd="slow" advTm="127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TextBox 36"/>
          <p:cNvSpPr txBox="1">
            <a:spLocks noChangeArrowheads="1"/>
          </p:cNvSpPr>
          <p:nvPr/>
        </p:nvSpPr>
        <p:spPr bwMode="auto">
          <a:xfrm>
            <a:off x="5874561" y="606061"/>
            <a:ext cx="5651131"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90000"/>
              </a:lnSpc>
              <a:defRPr kern="0">
                <a:solidFill>
                  <a:srgbClr val="0066CC"/>
                </a:solidFill>
                <a:latin typeface="思源黑体 CN Normal" pitchFamily="34" charset="-122"/>
                <a:ea typeface="思源黑体 CN Normal" pitchFamily="34" charset="-122"/>
                <a:cs typeface="+mj-cs"/>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r>
              <a:rPr lang="zh-CN" altLang="en-US" b="1" kern="100" dirty="0">
                <a:latin typeface="Times New Roman" panose="02020603050405020304" pitchFamily="18" charset="0"/>
                <a:ea typeface="宋体" panose="02010600030101010101" pitchFamily="2" charset="-122"/>
              </a:rPr>
              <a:t>酒店简介：</a:t>
            </a:r>
            <a:endParaRPr lang="en-US" altLang="zh-CN" b="1" kern="100" dirty="0">
              <a:latin typeface="Times New Roman" panose="02020603050405020304" pitchFamily="18" charset="0"/>
              <a:ea typeface="宋体" panose="02010600030101010101" pitchFamily="2" charset="-122"/>
            </a:endParaRPr>
          </a:p>
          <a:p>
            <a:pPr algn="just"/>
            <a:r>
              <a:rPr lang="zh-CN" altLang="zh-CN" sz="1800" b="1" kern="100" dirty="0">
                <a:effectLst/>
                <a:latin typeface="Times New Roman" panose="02020603050405020304" pitchFamily="18" charset="0"/>
                <a:ea typeface="宋体" panose="02010600030101010101" pitchFamily="2" charset="-122"/>
              </a:rPr>
              <a:t>琼中福朋喜来登坐落于海南绿橙之乡琼中县营根镇，酒店总面积有</a:t>
            </a:r>
            <a:r>
              <a:rPr lang="en-US" altLang="zh-CN" sz="1800" b="1" kern="100" dirty="0">
                <a:effectLst/>
                <a:latin typeface="Times New Roman" panose="02020603050405020304" pitchFamily="18" charset="0"/>
                <a:ea typeface="宋体" panose="02010600030101010101" pitchFamily="2" charset="-122"/>
              </a:rPr>
              <a:t>77</a:t>
            </a:r>
            <a:r>
              <a:rPr lang="zh-CN" altLang="zh-CN" sz="1800" b="1" kern="100" dirty="0">
                <a:effectLst/>
                <a:latin typeface="Times New Roman" panose="02020603050405020304" pitchFamily="18" charset="0"/>
                <a:ea typeface="宋体" panose="02010600030101010101" pitchFamily="2" charset="-122"/>
              </a:rPr>
              <a:t>亩，酒店为别墅式套房，拥有各类房型共</a:t>
            </a:r>
            <a:r>
              <a:rPr lang="en-US" altLang="zh-CN" sz="1800" b="1" kern="100" dirty="0">
                <a:effectLst/>
                <a:latin typeface="Times New Roman" panose="02020603050405020304" pitchFamily="18" charset="0"/>
                <a:ea typeface="宋体" panose="02010600030101010101" pitchFamily="2" charset="-122"/>
              </a:rPr>
              <a:t>178</a:t>
            </a:r>
            <a:r>
              <a:rPr lang="zh-CN" altLang="zh-CN" sz="1800" b="1" kern="100" dirty="0">
                <a:effectLst/>
                <a:latin typeface="Times New Roman" panose="02020603050405020304" pitchFamily="18" charset="0"/>
                <a:ea typeface="宋体" panose="02010600030101010101" pitchFamily="2" charset="-122"/>
              </a:rPr>
              <a:t>间客房，设有宴会厅，全日餐厅，大堂吧，中餐厅，会议室，健身房等设施设备，酒店预计于今年上半年正式开业，琼中夏季无酷暑，是海南避暑圣地。</a:t>
            </a:r>
            <a:endParaRPr lang="zh-CN" altLang="zh-CN" sz="1800" kern="100" dirty="0">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endParaRPr kumimoji="0" lang="en-US" altLang="zh-CN" sz="2400" b="0" i="0" u="none" strike="noStrike" kern="0" cap="none" spc="0" normalizeH="0" baseline="0" noProof="0" dirty="0">
              <a:ln>
                <a:noFill/>
              </a:ln>
              <a:solidFill>
                <a:srgbClr val="000000">
                  <a:lumMod val="85000"/>
                  <a:lumOff val="15000"/>
                </a:srgbClr>
              </a:solidFill>
              <a:effectLst/>
              <a:uLnTx/>
              <a:uFillTx/>
              <a:ea typeface="思源黑体 CN Normal" pitchFamily="34" charset="-122"/>
              <a:cs typeface="+mj-cs"/>
            </a:endParaRPr>
          </a:p>
        </p:txBody>
      </p:sp>
      <p:sp>
        <p:nvSpPr>
          <p:cNvPr id="20" name="矩形 9"/>
          <p:cNvSpPr>
            <a:spLocks noChangeArrowheads="1"/>
          </p:cNvSpPr>
          <p:nvPr/>
        </p:nvSpPr>
        <p:spPr bwMode="auto">
          <a:xfrm rot="20700000">
            <a:off x="-668338" y="-923925"/>
            <a:ext cx="6434138" cy="1687513"/>
          </a:xfrm>
          <a:prstGeom prst="rect">
            <a:avLst/>
          </a:prstGeom>
          <a:blipFill dpi="0" rotWithShape="1">
            <a:blip r:embed="rId1" cstate="email"/>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1" name="文本框 7"/>
          <p:cNvSpPr>
            <a:spLocks noChangeArrowheads="1"/>
          </p:cNvSpPr>
          <p:nvPr/>
        </p:nvSpPr>
        <p:spPr bwMode="auto">
          <a:xfrm rot="20689283">
            <a:off x="233511" y="220733"/>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酒店介绍</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pic>
        <p:nvPicPr>
          <p:cNvPr id="2" name="图片 1"/>
          <p:cNvPicPr>
            <a:picLocks noChangeAspect="1"/>
          </p:cNvPicPr>
          <p:nvPr/>
        </p:nvPicPr>
        <p:blipFill>
          <a:blip r:embed="rId2"/>
          <a:srcRect/>
          <a:stretch>
            <a:fillRect/>
          </a:stretch>
        </p:blipFill>
        <p:spPr>
          <a:xfrm>
            <a:off x="4501580" y="4054755"/>
            <a:ext cx="3221420" cy="2416066"/>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5" name="图片 4"/>
          <p:cNvPicPr>
            <a:picLocks noChangeAspect="1"/>
          </p:cNvPicPr>
          <p:nvPr/>
        </p:nvPicPr>
        <p:blipFill>
          <a:blip r:embed="rId3"/>
          <a:srcRect/>
          <a:stretch>
            <a:fillRect/>
          </a:stretch>
        </p:blipFill>
        <p:spPr>
          <a:xfrm>
            <a:off x="179849" y="3988358"/>
            <a:ext cx="3365450" cy="252408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grpSp>
        <p:nvGrpSpPr>
          <p:cNvPr id="22" name="Group 4"/>
          <p:cNvGrpSpPr/>
          <p:nvPr/>
        </p:nvGrpSpPr>
        <p:grpSpPr bwMode="auto">
          <a:xfrm>
            <a:off x="0" y="6734175"/>
            <a:ext cx="12192000" cy="138113"/>
            <a:chOff x="0" y="0"/>
            <a:chExt cx="12231884" cy="334101"/>
          </a:xfrm>
        </p:grpSpPr>
        <p:sp>
          <p:nvSpPr>
            <p:cNvPr id="23"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4"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5"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6"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7"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pic>
        <p:nvPicPr>
          <p:cNvPr id="28" name="图片 1"/>
          <p:cNvPicPr>
            <a:picLocks noChangeAspect="1"/>
          </p:cNvPicPr>
          <p:nvPr/>
        </p:nvPicPr>
        <p:blipFill>
          <a:blip r:embed="rId4"/>
          <a:srcRect/>
          <a:stretch>
            <a:fillRect/>
          </a:stretch>
        </p:blipFill>
        <p:spPr>
          <a:xfrm>
            <a:off x="2444916" y="1542444"/>
            <a:ext cx="2932201" cy="2199151"/>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3" name="Picture 2"/>
          <p:cNvPicPr>
            <a:picLocks noChangeAspect="1"/>
          </p:cNvPicPr>
          <p:nvPr/>
        </p:nvPicPr>
        <p:blipFill>
          <a:blip r:embed="rId5"/>
          <a:srcRect/>
          <a:stretch>
            <a:fillRect/>
          </a:stretch>
        </p:blipFill>
        <p:spPr>
          <a:xfrm>
            <a:off x="8502127" y="4079659"/>
            <a:ext cx="3155011" cy="236625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6" name="图片 5"/>
          <p:cNvPicPr>
            <a:picLocks noChangeAspect="1"/>
          </p:cNvPicPr>
          <p:nvPr/>
        </p:nvPicPr>
        <p:blipFill>
          <a:blip r:embed="rId6"/>
          <a:stretch>
            <a:fillRect/>
          </a:stretch>
        </p:blipFill>
        <p:spPr>
          <a:xfrm>
            <a:off x="0" y="-1536260"/>
            <a:ext cx="12192000" cy="9126176"/>
          </a:xfrm>
          <a:prstGeom prst="rect">
            <a:avLst/>
          </a:prstGeom>
        </p:spPr>
      </p:pic>
      <p:pic>
        <p:nvPicPr>
          <p:cNvPr id="9" name="图片 8"/>
          <p:cNvPicPr>
            <a:picLocks noChangeAspect="1"/>
          </p:cNvPicPr>
          <p:nvPr/>
        </p:nvPicPr>
        <p:blipFill>
          <a:blip r:embed="rId7"/>
          <a:stretch>
            <a:fillRect/>
          </a:stretch>
        </p:blipFill>
        <p:spPr>
          <a:xfrm>
            <a:off x="355011" y="215371"/>
            <a:ext cx="949003" cy="1327073"/>
          </a:xfrm>
          <a:prstGeom prst="rect">
            <a:avLst/>
          </a:prstGeom>
        </p:spPr>
      </p:pic>
    </p:spTree>
    <p:custDataLst>
      <p:tags r:id="rId8"/>
    </p:custDataLst>
  </p:cSld>
  <p:clrMapOvr>
    <a:masterClrMapping/>
  </p:clrMapOvr>
  <mc:AlternateContent xmlns:mc="http://schemas.openxmlformats.org/markup-compatibility/2006">
    <mc:Choice xmlns:p14="http://schemas.microsoft.com/office/powerpoint/2010/main" Requires="p14">
      <p:transition spd="slow" p14:dur="2000" advTm="2160"/>
    </mc:Choice>
    <mc:Fallback>
      <p:transition spd="slow" advTm="216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idx="4294967295"/>
          </p:nvPr>
        </p:nvSpPr>
        <p:spPr>
          <a:xfrm>
            <a:off x="242208" y="440872"/>
            <a:ext cx="7069137" cy="699862"/>
          </a:xfrm>
        </p:spPr>
        <p:txBody>
          <a:bodyPr anchor="ctr"/>
          <a:lstStyle/>
          <a:p>
            <a:r>
              <a:rPr lang="en-US" dirty="0">
                <a:solidFill>
                  <a:schemeClr val="tx1"/>
                </a:solidFill>
              </a:rPr>
              <a:t>B</a:t>
            </a:r>
            <a:r>
              <a:rPr lang="en-US" altLang="zh-CN" dirty="0">
                <a:solidFill>
                  <a:schemeClr val="tx1"/>
                </a:solidFill>
              </a:rPr>
              <a:t>enefits</a:t>
            </a:r>
            <a:br>
              <a:rPr lang="en-US" dirty="0">
                <a:solidFill>
                  <a:schemeClr val="tx1"/>
                </a:solidFill>
              </a:rPr>
            </a:br>
            <a:r>
              <a:rPr lang="zh-CN" altLang="en-US" dirty="0">
                <a:solidFill>
                  <a:schemeClr val="tx1"/>
                </a:solidFill>
              </a:rPr>
              <a:t>福利待遇</a:t>
            </a:r>
            <a:endParaRPr lang="en-US" dirty="0">
              <a:solidFill>
                <a:schemeClr val="tx1"/>
              </a:solidFill>
            </a:endParaRPr>
          </a:p>
        </p:txBody>
      </p:sp>
      <p:sp>
        <p:nvSpPr>
          <p:cNvPr id="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SG">
              <a:solidFill>
                <a:srgbClr val="FFFFFF"/>
              </a:solidFill>
              <a:latin typeface="Arial" panose="020B0604020202020204"/>
              <a:ea typeface="+mn-ea"/>
            </a:endParaRPr>
          </a:p>
        </p:txBody>
      </p:sp>
      <p:sp>
        <p:nvSpPr>
          <p:cNvPr id="5" name="Rectangle 6"/>
          <p:cNvSpPr>
            <a:spLocks noChangeArrowheads="1"/>
          </p:cNvSpPr>
          <p:nvPr/>
        </p:nvSpPr>
        <p:spPr bwMode="auto">
          <a:xfrm>
            <a:off x="242208" y="1821052"/>
            <a:ext cx="1946275" cy="497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zh-CN" altLang="en-US" sz="2400" b="1" dirty="0">
                <a:solidFill>
                  <a:srgbClr val="00395A"/>
                </a:solidFill>
                <a:ea typeface="MS PGothic" panose="020B0600070205080204" pitchFamily="34" charset="-128"/>
              </a:rPr>
              <a:t>薪资待遇</a:t>
            </a:r>
            <a:endParaRPr lang="en-US" altLang="zh-CN" sz="2400" b="1" dirty="0">
              <a:solidFill>
                <a:srgbClr val="00395A"/>
              </a:solidFill>
              <a:ea typeface="MS PGothic" panose="020B0600070205080204" pitchFamily="34" charset="-128"/>
            </a:endParaRPr>
          </a:p>
          <a:p>
            <a:pPr fontAlgn="base">
              <a:spcBef>
                <a:spcPct val="0"/>
              </a:spcBef>
              <a:spcAft>
                <a:spcPct val="0"/>
              </a:spcAft>
            </a:pPr>
            <a:endParaRPr lang="en-US" altLang="zh-CN" sz="2400" b="1" dirty="0">
              <a:solidFill>
                <a:srgbClr val="00395A"/>
              </a:solidFill>
              <a:ea typeface="MS PGothic" panose="020B0600070205080204" pitchFamily="34" charset="-128"/>
            </a:endParaRPr>
          </a:p>
          <a:p>
            <a:pPr fontAlgn="base">
              <a:spcBef>
                <a:spcPct val="0"/>
              </a:spcBef>
              <a:spcAft>
                <a:spcPct val="0"/>
              </a:spcAft>
            </a:pPr>
            <a:r>
              <a:rPr lang="zh-CN" altLang="en-US" sz="2400" b="1" dirty="0">
                <a:solidFill>
                  <a:srgbClr val="00395A"/>
                </a:solidFill>
                <a:ea typeface="MS PGothic" panose="020B0600070205080204" pitchFamily="34" charset="-128"/>
              </a:rPr>
              <a:t>实习认可</a:t>
            </a:r>
            <a:endParaRPr lang="en-US" altLang="zh-CN" sz="2400" b="1" dirty="0">
              <a:solidFill>
                <a:srgbClr val="00395A"/>
              </a:solidFill>
              <a:ea typeface="MS PGothic" panose="020B0600070205080204" pitchFamily="34" charset="-128"/>
            </a:endParaRPr>
          </a:p>
          <a:p>
            <a:pPr fontAlgn="base">
              <a:spcBef>
                <a:spcPct val="0"/>
              </a:spcBef>
              <a:spcAft>
                <a:spcPct val="0"/>
              </a:spcAft>
            </a:pPr>
            <a:endParaRPr lang="en-US" altLang="zh-CN" sz="2400" b="1" dirty="0">
              <a:solidFill>
                <a:srgbClr val="00395A"/>
              </a:solidFill>
              <a:ea typeface="MS PGothic" panose="020B0600070205080204" pitchFamily="34" charset="-128"/>
            </a:endParaRPr>
          </a:p>
          <a:p>
            <a:pPr fontAlgn="base">
              <a:spcBef>
                <a:spcPct val="0"/>
              </a:spcBef>
              <a:spcAft>
                <a:spcPct val="0"/>
              </a:spcAft>
            </a:pPr>
            <a:r>
              <a:rPr lang="zh-CN" altLang="en-US" sz="2400" b="1" dirty="0">
                <a:solidFill>
                  <a:srgbClr val="00395A"/>
                </a:solidFill>
                <a:ea typeface="MS PGothic" panose="020B0600070205080204" pitchFamily="34" charset="-128"/>
              </a:rPr>
              <a:t>假期待遇</a:t>
            </a:r>
            <a:endParaRPr lang="en-US" altLang="zh-CN" sz="2400" b="1" dirty="0">
              <a:solidFill>
                <a:srgbClr val="00395A"/>
              </a:solidFill>
              <a:ea typeface="MS PGothic" panose="020B0600070205080204" pitchFamily="34" charset="-128"/>
            </a:endParaRPr>
          </a:p>
          <a:p>
            <a:pPr fontAlgn="base">
              <a:spcBef>
                <a:spcPct val="0"/>
              </a:spcBef>
              <a:spcAft>
                <a:spcPct val="0"/>
              </a:spcAft>
            </a:pPr>
            <a:endParaRPr lang="en-US" altLang="zh-CN" sz="2400" b="1" dirty="0">
              <a:solidFill>
                <a:srgbClr val="00395A"/>
              </a:solidFill>
              <a:ea typeface="MS PGothic" panose="020B0600070205080204" pitchFamily="34" charset="-128"/>
            </a:endParaRPr>
          </a:p>
          <a:p>
            <a:pPr fontAlgn="base">
              <a:spcBef>
                <a:spcPct val="0"/>
              </a:spcBef>
              <a:spcAft>
                <a:spcPct val="0"/>
              </a:spcAft>
            </a:pPr>
            <a:r>
              <a:rPr lang="zh-CN" altLang="en-US" sz="2400" b="1" dirty="0">
                <a:solidFill>
                  <a:srgbClr val="00395A"/>
                </a:solidFill>
                <a:ea typeface="MS PGothic" panose="020B0600070205080204" pitchFamily="34" charset="-128"/>
              </a:rPr>
              <a:t>员工福利</a:t>
            </a:r>
            <a:endParaRPr lang="en-US" altLang="zh-CN" sz="2400" b="1" dirty="0">
              <a:solidFill>
                <a:srgbClr val="00395A"/>
              </a:solidFill>
              <a:ea typeface="MS PGothic" panose="020B0600070205080204" pitchFamily="34" charset="-128"/>
            </a:endParaRPr>
          </a:p>
          <a:p>
            <a:pPr fontAlgn="base">
              <a:spcBef>
                <a:spcPct val="0"/>
              </a:spcBef>
              <a:spcAft>
                <a:spcPct val="0"/>
              </a:spcAft>
            </a:pPr>
            <a:endParaRPr lang="en-US" altLang="zh-CN" sz="2400" b="1" dirty="0">
              <a:solidFill>
                <a:srgbClr val="00395A"/>
              </a:solidFill>
              <a:ea typeface="MS PGothic" panose="020B0600070205080204" pitchFamily="34" charset="-128"/>
            </a:endParaRPr>
          </a:p>
          <a:p>
            <a:pPr fontAlgn="base">
              <a:spcBef>
                <a:spcPct val="0"/>
              </a:spcBef>
              <a:spcAft>
                <a:spcPct val="0"/>
              </a:spcAft>
            </a:pPr>
            <a:r>
              <a:rPr lang="zh-CN" altLang="en-US" sz="2400" b="1" dirty="0">
                <a:solidFill>
                  <a:srgbClr val="00395A"/>
                </a:solidFill>
                <a:ea typeface="MS PGothic" panose="020B0600070205080204" pitchFamily="34" charset="-128"/>
              </a:rPr>
              <a:t>员工活动</a:t>
            </a:r>
            <a:endParaRPr lang="en-US" altLang="zh-CN" sz="2400" b="1" dirty="0">
              <a:solidFill>
                <a:srgbClr val="00395A"/>
              </a:solidFill>
              <a:ea typeface="MS PGothic" panose="020B0600070205080204" pitchFamily="34" charset="-128"/>
            </a:endParaRPr>
          </a:p>
          <a:p>
            <a:pPr fontAlgn="base">
              <a:spcBef>
                <a:spcPct val="0"/>
              </a:spcBef>
              <a:spcAft>
                <a:spcPct val="0"/>
              </a:spcAft>
            </a:pPr>
            <a:endParaRPr lang="en-US" altLang="zh-CN" sz="2400" b="1" dirty="0">
              <a:solidFill>
                <a:srgbClr val="00395A"/>
              </a:solidFill>
              <a:ea typeface="MS PGothic" panose="020B0600070205080204" pitchFamily="34" charset="-128"/>
            </a:endParaRPr>
          </a:p>
          <a:p>
            <a:pPr fontAlgn="base">
              <a:spcBef>
                <a:spcPct val="0"/>
              </a:spcBef>
              <a:spcAft>
                <a:spcPct val="0"/>
              </a:spcAft>
            </a:pPr>
            <a:r>
              <a:rPr lang="zh-CN" altLang="en-US" sz="2400" b="1" dirty="0">
                <a:solidFill>
                  <a:srgbClr val="00395A"/>
                </a:solidFill>
                <a:ea typeface="MS PGothic" panose="020B0600070205080204" pitchFamily="34" charset="-128"/>
              </a:rPr>
              <a:t>补贴福利</a:t>
            </a:r>
            <a:endParaRPr lang="en-US" altLang="zh-CN" sz="2400" b="1" dirty="0">
              <a:solidFill>
                <a:srgbClr val="00395A"/>
              </a:solidFill>
              <a:ea typeface="MS PGothic" panose="020B0600070205080204" pitchFamily="34" charset="-128"/>
            </a:endParaRPr>
          </a:p>
          <a:p>
            <a:pPr fontAlgn="base">
              <a:spcBef>
                <a:spcPct val="0"/>
              </a:spcBef>
              <a:spcAft>
                <a:spcPct val="0"/>
              </a:spcAft>
            </a:pPr>
            <a:endParaRPr lang="en-US" sz="2400" b="1" dirty="0">
              <a:solidFill>
                <a:srgbClr val="00395A"/>
              </a:solidFill>
              <a:ea typeface="MS PGothic" panose="020B0600070205080204" pitchFamily="34" charset="-128"/>
            </a:endParaRPr>
          </a:p>
          <a:p>
            <a:pPr fontAlgn="base">
              <a:spcBef>
                <a:spcPct val="0"/>
              </a:spcBef>
              <a:spcAft>
                <a:spcPct val="0"/>
              </a:spcAft>
            </a:pPr>
            <a:endParaRPr lang="en-US" sz="2400" b="1" dirty="0">
              <a:solidFill>
                <a:srgbClr val="00395A"/>
              </a:solidFill>
              <a:ea typeface="文鼎CS中宋" panose="02010609010101010101" pitchFamily="49" charset="-122"/>
            </a:endParaRPr>
          </a:p>
        </p:txBody>
      </p:sp>
      <p:sp>
        <p:nvSpPr>
          <p:cNvPr id="6" name="Rectangle 6"/>
          <p:cNvSpPr>
            <a:spLocks noChangeArrowheads="1"/>
          </p:cNvSpPr>
          <p:nvPr/>
        </p:nvSpPr>
        <p:spPr bwMode="auto">
          <a:xfrm>
            <a:off x="1835897" y="1975757"/>
            <a:ext cx="8632406" cy="482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lnSpc>
                <a:spcPts val="2000"/>
              </a:lnSpc>
              <a:spcBef>
                <a:spcPct val="0"/>
              </a:spcBef>
              <a:spcAft>
                <a:spcPct val="0"/>
              </a:spcAft>
            </a:pPr>
            <a:r>
              <a:rPr lang="zh-CN" altLang="en-US" sz="2000" dirty="0">
                <a:solidFill>
                  <a:srgbClr val="00395A"/>
                </a:solidFill>
                <a:ea typeface="MS PGothic" panose="020B0600070205080204" pitchFamily="34" charset="-128"/>
              </a:rPr>
              <a:t>每月基础薪资</a:t>
            </a:r>
            <a:r>
              <a:rPr lang="en-US" altLang="zh-CN" sz="2000" dirty="0">
                <a:solidFill>
                  <a:srgbClr val="00395A"/>
                </a:solidFill>
                <a:ea typeface="MS PGothic" panose="020B0600070205080204" pitchFamily="34" charset="-128"/>
              </a:rPr>
              <a:t>2300+</a:t>
            </a:r>
            <a:r>
              <a:rPr lang="zh-CN" altLang="en-US" sz="2000" dirty="0">
                <a:solidFill>
                  <a:srgbClr val="00395A"/>
                </a:solidFill>
                <a:ea typeface="MS PGothic" panose="020B0600070205080204" pitchFamily="34" charset="-128"/>
              </a:rPr>
              <a:t>提成</a:t>
            </a:r>
            <a:r>
              <a:rPr lang="en-US" altLang="zh-CN" sz="2000" dirty="0">
                <a:solidFill>
                  <a:srgbClr val="00395A"/>
                </a:solidFill>
                <a:ea typeface="MS PGothic" panose="020B0600070205080204" pitchFamily="34" charset="-128"/>
              </a:rPr>
              <a:t>+</a:t>
            </a:r>
            <a:r>
              <a:rPr lang="zh-CN" altLang="en-US" sz="2000" dirty="0">
                <a:solidFill>
                  <a:srgbClr val="00395A"/>
                </a:solidFill>
                <a:ea typeface="MS PGothic" panose="020B0600070205080204" pitchFamily="34" charset="-128"/>
              </a:rPr>
              <a:t>补贴，毕业转正可购买五险一金</a:t>
            </a:r>
            <a:endParaRPr lang="en-US" altLang="zh-CN" sz="2000" dirty="0">
              <a:solidFill>
                <a:srgbClr val="00395A"/>
              </a:solidFill>
              <a:ea typeface="MS PGothic" panose="020B0600070205080204" pitchFamily="34" charset="-128"/>
            </a:endParaRPr>
          </a:p>
          <a:p>
            <a:pPr fontAlgn="base">
              <a:lnSpc>
                <a:spcPts val="2000"/>
              </a:lnSpc>
              <a:spcBef>
                <a:spcPct val="0"/>
              </a:spcBef>
              <a:spcAft>
                <a:spcPct val="0"/>
              </a:spcAft>
            </a:pPr>
            <a:endParaRPr lang="en-US" altLang="zh-CN" sz="2000" dirty="0">
              <a:solidFill>
                <a:srgbClr val="00395A"/>
              </a:solidFill>
              <a:ea typeface="MS PGothic" panose="020B0600070205080204" pitchFamily="34" charset="-128"/>
            </a:endParaRPr>
          </a:p>
          <a:p>
            <a:pPr fontAlgn="base">
              <a:lnSpc>
                <a:spcPts val="2000"/>
              </a:lnSpc>
              <a:spcBef>
                <a:spcPct val="0"/>
              </a:spcBef>
              <a:spcAft>
                <a:spcPct val="0"/>
              </a:spcAft>
            </a:pPr>
            <a:endParaRPr lang="en-US" altLang="zh-CN" sz="2000" dirty="0">
              <a:solidFill>
                <a:srgbClr val="00395A"/>
              </a:solidFill>
              <a:ea typeface="MS PGothic" panose="020B0600070205080204" pitchFamily="34" charset="-128"/>
            </a:endParaRPr>
          </a:p>
          <a:p>
            <a:pPr fontAlgn="base">
              <a:lnSpc>
                <a:spcPts val="2000"/>
              </a:lnSpc>
              <a:spcBef>
                <a:spcPct val="0"/>
              </a:spcBef>
              <a:spcAft>
                <a:spcPct val="0"/>
              </a:spcAft>
            </a:pPr>
            <a:r>
              <a:rPr lang="zh-CN" altLang="en-US" sz="2000" dirty="0">
                <a:solidFill>
                  <a:srgbClr val="00395A"/>
                </a:solidFill>
                <a:ea typeface="MS PGothic" panose="020B0600070205080204" pitchFamily="34" charset="-128"/>
              </a:rPr>
              <a:t>季度优秀实习生评选</a:t>
            </a:r>
            <a:r>
              <a:rPr lang="en-US" altLang="zh-CN" sz="2000" dirty="0">
                <a:solidFill>
                  <a:srgbClr val="00395A"/>
                </a:solidFill>
                <a:ea typeface="MS PGothic" panose="020B0600070205080204" pitchFamily="34" charset="-128"/>
              </a:rPr>
              <a:t>+</a:t>
            </a:r>
            <a:r>
              <a:rPr lang="zh-CN" altLang="en-US" sz="2000" dirty="0">
                <a:solidFill>
                  <a:srgbClr val="00395A"/>
                </a:solidFill>
                <a:ea typeface="MS PGothic" panose="020B0600070205080204" pitchFamily="34" charset="-128"/>
              </a:rPr>
              <a:t>评优奖励</a:t>
            </a:r>
            <a:endParaRPr lang="en-US" altLang="zh-CN" sz="2000" dirty="0">
              <a:solidFill>
                <a:srgbClr val="00395A"/>
              </a:solidFill>
              <a:ea typeface="MS PGothic" panose="020B0600070205080204" pitchFamily="34" charset="-128"/>
            </a:endParaRPr>
          </a:p>
          <a:p>
            <a:pPr fontAlgn="base">
              <a:lnSpc>
                <a:spcPts val="2000"/>
              </a:lnSpc>
              <a:spcBef>
                <a:spcPct val="0"/>
              </a:spcBef>
              <a:spcAft>
                <a:spcPct val="0"/>
              </a:spcAft>
            </a:pPr>
            <a:endParaRPr lang="en-US" altLang="zh-CN" sz="2000" dirty="0">
              <a:solidFill>
                <a:srgbClr val="00395A"/>
              </a:solidFill>
              <a:ea typeface="MS PGothic" panose="020B0600070205080204" pitchFamily="34" charset="-128"/>
            </a:endParaRPr>
          </a:p>
          <a:p>
            <a:pPr fontAlgn="base">
              <a:lnSpc>
                <a:spcPts val="2000"/>
              </a:lnSpc>
              <a:spcBef>
                <a:spcPct val="0"/>
              </a:spcBef>
              <a:spcAft>
                <a:spcPct val="0"/>
              </a:spcAft>
            </a:pPr>
            <a:endParaRPr lang="en-US" altLang="zh-CN" sz="2000" dirty="0">
              <a:solidFill>
                <a:srgbClr val="00395A"/>
              </a:solidFill>
              <a:ea typeface="MS PGothic" panose="020B0600070205080204" pitchFamily="34" charset="-128"/>
            </a:endParaRPr>
          </a:p>
          <a:p>
            <a:pPr fontAlgn="base">
              <a:lnSpc>
                <a:spcPts val="2000"/>
              </a:lnSpc>
              <a:spcBef>
                <a:spcPct val="0"/>
              </a:spcBef>
              <a:spcAft>
                <a:spcPct val="0"/>
              </a:spcAft>
            </a:pPr>
            <a:r>
              <a:rPr lang="zh-CN" altLang="en-US" sz="2000" dirty="0">
                <a:solidFill>
                  <a:srgbClr val="00395A"/>
                </a:solidFill>
                <a:ea typeface="MS PGothic" panose="020B0600070205080204" pitchFamily="34" charset="-128"/>
              </a:rPr>
              <a:t>月休</a:t>
            </a:r>
            <a:r>
              <a:rPr lang="en-US" altLang="zh-CN" sz="2000" dirty="0">
                <a:solidFill>
                  <a:srgbClr val="00395A"/>
                </a:solidFill>
                <a:ea typeface="MS PGothic" panose="020B0600070205080204" pitchFamily="34" charset="-128"/>
              </a:rPr>
              <a:t>8-10</a:t>
            </a:r>
            <a:r>
              <a:rPr lang="zh-CN" altLang="en-US" sz="2000" dirty="0">
                <a:solidFill>
                  <a:srgbClr val="00395A"/>
                </a:solidFill>
                <a:ea typeface="MS PGothic" panose="020B0600070205080204" pitchFamily="34" charset="-128"/>
              </a:rPr>
              <a:t>天，法定假三倍工资</a:t>
            </a:r>
            <a:endParaRPr lang="en-US" altLang="zh-CN" sz="2000" dirty="0">
              <a:solidFill>
                <a:srgbClr val="00395A"/>
              </a:solidFill>
              <a:ea typeface="MS PGothic" panose="020B0600070205080204" pitchFamily="34" charset="-128"/>
            </a:endParaRPr>
          </a:p>
          <a:p>
            <a:pPr fontAlgn="base">
              <a:lnSpc>
                <a:spcPts val="2000"/>
              </a:lnSpc>
              <a:spcBef>
                <a:spcPct val="0"/>
              </a:spcBef>
              <a:spcAft>
                <a:spcPct val="0"/>
              </a:spcAft>
            </a:pPr>
            <a:endParaRPr lang="en-US" altLang="zh-CN" sz="2000" dirty="0">
              <a:solidFill>
                <a:srgbClr val="00395A"/>
              </a:solidFill>
              <a:ea typeface="MS PGothic" panose="020B0600070205080204" pitchFamily="34" charset="-128"/>
            </a:endParaRPr>
          </a:p>
          <a:p>
            <a:pPr fontAlgn="base">
              <a:lnSpc>
                <a:spcPts val="2000"/>
              </a:lnSpc>
              <a:spcBef>
                <a:spcPct val="0"/>
              </a:spcBef>
              <a:spcAft>
                <a:spcPct val="0"/>
              </a:spcAft>
            </a:pPr>
            <a:endParaRPr lang="en-US" altLang="zh-CN" sz="2000" dirty="0">
              <a:solidFill>
                <a:srgbClr val="00395A"/>
              </a:solidFill>
              <a:ea typeface="MS PGothic" panose="020B0600070205080204" pitchFamily="34" charset="-128"/>
            </a:endParaRPr>
          </a:p>
          <a:p>
            <a:pPr fontAlgn="base">
              <a:lnSpc>
                <a:spcPts val="2000"/>
              </a:lnSpc>
              <a:spcBef>
                <a:spcPct val="0"/>
              </a:spcBef>
              <a:spcAft>
                <a:spcPct val="0"/>
              </a:spcAft>
            </a:pPr>
            <a:r>
              <a:rPr lang="zh-CN" altLang="en-US" sz="2000" dirty="0">
                <a:solidFill>
                  <a:srgbClr val="00395A"/>
                </a:solidFill>
                <a:ea typeface="MS PGothic" panose="020B0600070205080204" pitchFamily="34" charset="-128"/>
              </a:rPr>
              <a:t>提供住宿，员工餐厅自助餐，实习结束可报销来回路程费用</a:t>
            </a:r>
            <a:endParaRPr lang="en-US" altLang="zh-CN" sz="2000" dirty="0">
              <a:solidFill>
                <a:srgbClr val="00395A"/>
              </a:solidFill>
              <a:ea typeface="MS PGothic" panose="020B0600070205080204" pitchFamily="34" charset="-128"/>
            </a:endParaRPr>
          </a:p>
          <a:p>
            <a:pPr fontAlgn="base">
              <a:lnSpc>
                <a:spcPts val="2000"/>
              </a:lnSpc>
              <a:spcBef>
                <a:spcPct val="0"/>
              </a:spcBef>
              <a:spcAft>
                <a:spcPct val="0"/>
              </a:spcAft>
            </a:pPr>
            <a:endParaRPr lang="en-US" altLang="zh-CN" sz="2000" dirty="0">
              <a:solidFill>
                <a:srgbClr val="00395A"/>
              </a:solidFill>
              <a:ea typeface="MS PGothic" panose="020B0600070205080204" pitchFamily="34" charset="-128"/>
            </a:endParaRPr>
          </a:p>
          <a:p>
            <a:pPr fontAlgn="base">
              <a:lnSpc>
                <a:spcPts val="2000"/>
              </a:lnSpc>
              <a:spcBef>
                <a:spcPct val="0"/>
              </a:spcBef>
              <a:spcAft>
                <a:spcPct val="0"/>
              </a:spcAft>
            </a:pPr>
            <a:endParaRPr lang="en-US" altLang="zh-CN" sz="2000" dirty="0">
              <a:solidFill>
                <a:srgbClr val="00395A"/>
              </a:solidFill>
              <a:ea typeface="MS PGothic" panose="020B0600070205080204" pitchFamily="34" charset="-128"/>
            </a:endParaRPr>
          </a:p>
          <a:p>
            <a:pPr fontAlgn="base">
              <a:lnSpc>
                <a:spcPts val="2000"/>
              </a:lnSpc>
              <a:spcBef>
                <a:spcPct val="0"/>
              </a:spcBef>
              <a:spcAft>
                <a:spcPct val="0"/>
              </a:spcAft>
            </a:pPr>
            <a:r>
              <a:rPr lang="zh-CN" altLang="en-US" sz="2000" dirty="0">
                <a:solidFill>
                  <a:srgbClr val="00395A"/>
                </a:solidFill>
                <a:ea typeface="MS PGothic" panose="020B0600070205080204" pitchFamily="34" charset="-128"/>
              </a:rPr>
              <a:t>丰富多彩的员工活动、生日礼物</a:t>
            </a:r>
            <a:endParaRPr lang="en-US" altLang="zh-CN" sz="2000" dirty="0">
              <a:solidFill>
                <a:srgbClr val="00395A"/>
              </a:solidFill>
              <a:ea typeface="MS PGothic" panose="020B0600070205080204" pitchFamily="34" charset="-128"/>
            </a:endParaRPr>
          </a:p>
          <a:p>
            <a:pPr fontAlgn="base">
              <a:lnSpc>
                <a:spcPts val="2000"/>
              </a:lnSpc>
              <a:spcBef>
                <a:spcPct val="0"/>
              </a:spcBef>
              <a:spcAft>
                <a:spcPct val="0"/>
              </a:spcAft>
            </a:pPr>
            <a:endParaRPr lang="en-US" altLang="zh-CN" sz="2000" dirty="0">
              <a:solidFill>
                <a:srgbClr val="00395A"/>
              </a:solidFill>
              <a:ea typeface="MS PGothic" panose="020B0600070205080204" pitchFamily="34" charset="-128"/>
            </a:endParaRPr>
          </a:p>
          <a:p>
            <a:pPr fontAlgn="base">
              <a:lnSpc>
                <a:spcPts val="2000"/>
              </a:lnSpc>
              <a:spcBef>
                <a:spcPct val="0"/>
              </a:spcBef>
              <a:spcAft>
                <a:spcPct val="0"/>
              </a:spcAft>
            </a:pPr>
            <a:endParaRPr lang="en-US" altLang="zh-CN" sz="2000" dirty="0">
              <a:solidFill>
                <a:srgbClr val="00395A"/>
              </a:solidFill>
              <a:ea typeface="MS PGothic" panose="020B0600070205080204" pitchFamily="34" charset="-128"/>
            </a:endParaRPr>
          </a:p>
          <a:p>
            <a:pPr fontAlgn="base">
              <a:lnSpc>
                <a:spcPts val="2000"/>
              </a:lnSpc>
              <a:spcBef>
                <a:spcPct val="0"/>
              </a:spcBef>
              <a:spcAft>
                <a:spcPct val="0"/>
              </a:spcAft>
            </a:pPr>
            <a:r>
              <a:rPr lang="zh-CN" altLang="en-US" sz="2000" dirty="0">
                <a:solidFill>
                  <a:srgbClr val="00395A"/>
                </a:solidFill>
                <a:ea typeface="MS PGothic" panose="020B0600070205080204" pitchFamily="34" charset="-128"/>
              </a:rPr>
              <a:t>夜班补贴、高温补贴、好评奖励、销售提成</a:t>
            </a:r>
            <a:endParaRPr lang="en-US" altLang="zh-CN" sz="2000" dirty="0">
              <a:solidFill>
                <a:srgbClr val="00395A"/>
              </a:solidFill>
              <a:ea typeface="MS PGothic" panose="020B0600070205080204" pitchFamily="34" charset="-128"/>
            </a:endParaRPr>
          </a:p>
          <a:p>
            <a:pPr fontAlgn="base">
              <a:spcBef>
                <a:spcPct val="0"/>
              </a:spcBef>
              <a:spcAft>
                <a:spcPct val="0"/>
              </a:spcAft>
            </a:pPr>
            <a:endParaRPr lang="en-US" sz="2400" b="1" dirty="0">
              <a:solidFill>
                <a:srgbClr val="00395A"/>
              </a:solidFill>
              <a:ea typeface="MS PGothic" panose="020B0600070205080204" pitchFamily="34" charset="-128"/>
            </a:endParaRPr>
          </a:p>
          <a:p>
            <a:pPr fontAlgn="base">
              <a:spcBef>
                <a:spcPct val="0"/>
              </a:spcBef>
              <a:spcAft>
                <a:spcPct val="0"/>
              </a:spcAft>
            </a:pPr>
            <a:endParaRPr lang="en-US" sz="2400" b="1" dirty="0">
              <a:solidFill>
                <a:srgbClr val="00395A"/>
              </a:solidFill>
              <a:ea typeface="文鼎CS中宋" panose="02010609010101010101" pitchFamily="49"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idx="4294967295"/>
          </p:nvPr>
        </p:nvSpPr>
        <p:spPr>
          <a:xfrm>
            <a:off x="242208" y="440872"/>
            <a:ext cx="7069137" cy="699862"/>
          </a:xfrm>
        </p:spPr>
        <p:txBody>
          <a:bodyPr anchor="ctr"/>
          <a:lstStyle/>
          <a:p>
            <a:r>
              <a:rPr lang="en-US" dirty="0">
                <a:solidFill>
                  <a:schemeClr val="tx1"/>
                </a:solidFill>
              </a:rPr>
              <a:t>Contact Information</a:t>
            </a:r>
            <a:br>
              <a:rPr lang="en-US" dirty="0">
                <a:solidFill>
                  <a:schemeClr val="tx1"/>
                </a:solidFill>
              </a:rPr>
            </a:br>
            <a:r>
              <a:rPr lang="zh-CN" altLang="en-US" dirty="0">
                <a:solidFill>
                  <a:schemeClr val="tx1"/>
                </a:solidFill>
              </a:rPr>
              <a:t>联系方式</a:t>
            </a:r>
            <a:endParaRPr lang="en-US" dirty="0">
              <a:solidFill>
                <a:schemeClr val="tx1"/>
              </a:solidFill>
            </a:endParaRPr>
          </a:p>
        </p:txBody>
      </p:sp>
      <p:sp>
        <p:nvSpPr>
          <p:cNvPr id="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en-SG">
              <a:solidFill>
                <a:srgbClr val="FFFFFF"/>
              </a:solidFill>
              <a:latin typeface="Arial" panose="020B0604020202020204"/>
              <a:ea typeface="+mn-ea"/>
            </a:endParaRPr>
          </a:p>
        </p:txBody>
      </p:sp>
      <p:pic>
        <p:nvPicPr>
          <p:cNvPr id="3" name="图片 2"/>
          <p:cNvPicPr>
            <a:picLocks noChangeAspect="1"/>
          </p:cNvPicPr>
          <p:nvPr/>
        </p:nvPicPr>
        <p:blipFill>
          <a:blip r:embed="rId1"/>
          <a:stretch>
            <a:fillRect/>
          </a:stretch>
        </p:blipFill>
        <p:spPr>
          <a:xfrm>
            <a:off x="242208" y="1802296"/>
            <a:ext cx="3708817" cy="5055704"/>
          </a:xfrm>
          <a:prstGeom prst="rect">
            <a:avLst/>
          </a:prstGeom>
        </p:spPr>
      </p:pic>
      <p:sp>
        <p:nvSpPr>
          <p:cNvPr id="8" name="Rectangle 6"/>
          <p:cNvSpPr>
            <a:spLocks noChangeArrowheads="1"/>
          </p:cNvSpPr>
          <p:nvPr/>
        </p:nvSpPr>
        <p:spPr bwMode="auto">
          <a:xfrm>
            <a:off x="4571999" y="1396940"/>
            <a:ext cx="5989983" cy="4979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zh-CN" altLang="en-US" sz="2400" b="1" dirty="0">
                <a:solidFill>
                  <a:srgbClr val="00395A"/>
                </a:solidFill>
                <a:ea typeface="MS PGothic" panose="020B0600070205080204" pitchFamily="34" charset="-128"/>
              </a:rPr>
              <a:t>人力资源部：</a:t>
            </a:r>
            <a:r>
              <a:rPr lang="en-US" altLang="zh-CN" sz="2400" b="1" dirty="0">
                <a:solidFill>
                  <a:srgbClr val="00395A"/>
                </a:solidFill>
                <a:ea typeface="MS PGothic" panose="020B0600070205080204" pitchFamily="34" charset="-128"/>
              </a:rPr>
              <a:t>18508975253</a:t>
            </a:r>
            <a:r>
              <a:rPr lang="zh-CN" altLang="en-US" sz="2400" b="1" dirty="0">
                <a:solidFill>
                  <a:srgbClr val="00395A"/>
                </a:solidFill>
                <a:ea typeface="MS PGothic" panose="020B0600070205080204" pitchFamily="34" charset="-128"/>
              </a:rPr>
              <a:t> （微信同号）</a:t>
            </a:r>
            <a:endParaRPr lang="en-US" altLang="zh-CN" sz="2400" b="1" dirty="0">
              <a:solidFill>
                <a:srgbClr val="00395A"/>
              </a:solidFill>
              <a:ea typeface="MS PGothic" panose="020B0600070205080204" pitchFamily="34" charset="-128"/>
            </a:endParaRPr>
          </a:p>
          <a:p>
            <a:pPr fontAlgn="base">
              <a:spcBef>
                <a:spcPct val="0"/>
              </a:spcBef>
              <a:spcAft>
                <a:spcPct val="0"/>
              </a:spcAft>
            </a:pPr>
            <a:endParaRPr lang="en-US" altLang="zh-CN" sz="2400" b="1" dirty="0">
              <a:solidFill>
                <a:srgbClr val="00395A"/>
              </a:solidFill>
              <a:ea typeface="MS PGothic" panose="020B0600070205080204" pitchFamily="34" charset="-128"/>
            </a:endParaRPr>
          </a:p>
          <a:p>
            <a:r>
              <a:rPr lang="zh-CN" altLang="en-US" sz="2400" b="1" dirty="0">
                <a:solidFill>
                  <a:srgbClr val="00395A"/>
                </a:solidFill>
                <a:ea typeface="MS PGothic" panose="020B0600070205080204" pitchFamily="34" charset="-128"/>
              </a:rPr>
              <a:t>       钟女士：</a:t>
            </a:r>
            <a:r>
              <a:rPr lang="en-US" altLang="zh-CN" sz="2400" b="1" dirty="0">
                <a:solidFill>
                  <a:srgbClr val="00395A"/>
                </a:solidFill>
                <a:ea typeface="MS PGothic" panose="020B0600070205080204" pitchFamily="34" charset="-128"/>
              </a:rPr>
              <a:t>13876519292</a:t>
            </a:r>
            <a:r>
              <a:rPr lang="zh-CN" altLang="en-US" sz="2400" b="1" dirty="0">
                <a:solidFill>
                  <a:srgbClr val="00395A"/>
                </a:solidFill>
                <a:ea typeface="MS PGothic" panose="020B0600070205080204" pitchFamily="34" charset="-128"/>
              </a:rPr>
              <a:t>（微信同号）</a:t>
            </a:r>
            <a:endParaRPr lang="en-US" altLang="zh-CN" sz="2400" b="1" dirty="0">
              <a:solidFill>
                <a:srgbClr val="00395A"/>
              </a:solidFill>
              <a:ea typeface="MS PGothic" panose="020B0600070205080204" pitchFamily="34" charset="-128"/>
            </a:endParaRPr>
          </a:p>
          <a:p>
            <a:pPr fontAlgn="base">
              <a:spcBef>
                <a:spcPct val="0"/>
              </a:spcBef>
              <a:spcAft>
                <a:spcPct val="0"/>
              </a:spcAft>
            </a:pPr>
            <a:endParaRPr lang="en-US" altLang="zh-CN" sz="2400" b="1" dirty="0">
              <a:solidFill>
                <a:srgbClr val="00395A"/>
              </a:solidFill>
              <a:ea typeface="MS PGothic" panose="020B0600070205080204" pitchFamily="34" charset="-128"/>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SG"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10" name="Text Box 7"/>
          <p:cNvSpPr txBox="1">
            <a:spLocks noChangeArrowheads="1"/>
          </p:cNvSpPr>
          <p:nvPr/>
        </p:nvSpPr>
        <p:spPr bwMode="auto">
          <a:xfrm>
            <a:off x="170482" y="281554"/>
            <a:ext cx="63565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anose="020B0502020104020203" pitchFamily="34" charset="0"/>
                <a:ea typeface="宋体" panose="02010600030101010101" pitchFamily="2" charset="-122"/>
              </a:defRPr>
            </a:lvl1pPr>
            <a:lvl2pPr marL="742950" indent="-285750" eaLnBrk="0" hangingPunct="0">
              <a:defRPr>
                <a:solidFill>
                  <a:schemeClr val="tx1"/>
                </a:solidFill>
                <a:latin typeface="Gill Sans MT" panose="020B0502020104020203" pitchFamily="34" charset="0"/>
                <a:ea typeface="宋体" panose="02010600030101010101" pitchFamily="2" charset="-122"/>
              </a:defRPr>
            </a:lvl2pPr>
            <a:lvl3pPr marL="1143000" indent="-228600" eaLnBrk="0" hangingPunct="0">
              <a:defRPr>
                <a:solidFill>
                  <a:schemeClr val="tx1"/>
                </a:solidFill>
                <a:latin typeface="Gill Sans MT" panose="020B0502020104020203" pitchFamily="34" charset="0"/>
                <a:ea typeface="宋体" panose="02010600030101010101" pitchFamily="2" charset="-122"/>
              </a:defRPr>
            </a:lvl3pPr>
            <a:lvl4pPr marL="1600200" indent="-228600" eaLnBrk="0" hangingPunct="0">
              <a:defRPr>
                <a:solidFill>
                  <a:schemeClr val="tx1"/>
                </a:solidFill>
                <a:latin typeface="Gill Sans MT" panose="020B0502020104020203" pitchFamily="34" charset="0"/>
                <a:ea typeface="宋体" panose="02010600030101010101" pitchFamily="2" charset="-122"/>
              </a:defRPr>
            </a:lvl4pPr>
            <a:lvl5pPr marL="2057400" indent="-228600" eaLnBrk="0" hangingPunct="0">
              <a:defRPr>
                <a:solidFill>
                  <a:schemeClr val="tx1"/>
                </a:solidFill>
                <a:latin typeface="Gill Sans MT" panose="020B0502020104020203"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Gill Sans MT" panose="020B0502020104020203"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Gill Sans MT" panose="020B0502020104020203"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Gill Sans MT" panose="020B0502020104020203"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Gill Sans MT" panose="020B0502020104020203" pitchFamily="34" charset="0"/>
                <a:ea typeface="宋体" panose="02010600030101010101" pitchFamily="2" charset="-122"/>
              </a:defRPr>
            </a:lvl9pPr>
          </a:lstStyle>
          <a:p>
            <a:pPr>
              <a:lnSpc>
                <a:spcPct val="80000"/>
              </a:lnSpc>
            </a:pPr>
            <a:r>
              <a:rPr lang="en-US" altLang="zh-CN" sz="3000" b="1" dirty="0">
                <a:solidFill>
                  <a:srgbClr val="FFFFFF"/>
                </a:solidFill>
                <a:latin typeface="Arial" panose="020B0604020202020204"/>
              </a:rPr>
              <a:t>EVERYWHERE YOU WANT TO BE</a:t>
            </a:r>
            <a:endParaRPr lang="en-US" altLang="zh-CN" sz="3000" b="1" dirty="0">
              <a:solidFill>
                <a:srgbClr val="FFFFFF"/>
              </a:solidFill>
              <a:latin typeface="Arial" panose="020B0604020202020204"/>
            </a:endParaRPr>
          </a:p>
          <a:p>
            <a:pPr>
              <a:lnSpc>
                <a:spcPct val="80000"/>
              </a:lnSpc>
            </a:pPr>
            <a:r>
              <a:rPr lang="zh-CN" altLang="en-US" sz="3000" b="1" dirty="0">
                <a:solidFill>
                  <a:srgbClr val="FFFFFF"/>
                </a:solidFill>
                <a:latin typeface="Arial" panose="020B0604020202020204"/>
              </a:rPr>
              <a:t>福朋酒店在你任何能找到的地方</a:t>
            </a:r>
            <a:endParaRPr lang="en-US" altLang="zh-CN" sz="3000" b="1" dirty="0">
              <a:solidFill>
                <a:srgbClr val="FFFFFF"/>
              </a:solidFill>
              <a:latin typeface="Arial" panose="020B0604020202020204"/>
            </a:endParaRPr>
          </a:p>
        </p:txBody>
      </p:sp>
      <p:pic>
        <p:nvPicPr>
          <p:cNvPr id="5" name="图片 4"/>
          <p:cNvPicPr>
            <a:picLocks noChangeAspect="1"/>
          </p:cNvPicPr>
          <p:nvPr/>
        </p:nvPicPr>
        <p:blipFill>
          <a:blip r:embed="rId1"/>
          <a:stretch>
            <a:fillRect/>
          </a:stretch>
        </p:blipFill>
        <p:spPr>
          <a:xfrm>
            <a:off x="0" y="1507593"/>
            <a:ext cx="7213661" cy="5402036"/>
          </a:xfrm>
          <a:prstGeom prst="rect">
            <a:avLst/>
          </a:prstGeom>
        </p:spPr>
      </p:pic>
      <p:pic>
        <p:nvPicPr>
          <p:cNvPr id="6" name="图片 5"/>
          <p:cNvPicPr>
            <a:picLocks noChangeAspect="1"/>
          </p:cNvPicPr>
          <p:nvPr/>
        </p:nvPicPr>
        <p:blipFill>
          <a:blip r:embed="rId2"/>
          <a:stretch>
            <a:fillRect/>
          </a:stretch>
        </p:blipFill>
        <p:spPr>
          <a:xfrm>
            <a:off x="7213661" y="4452338"/>
            <a:ext cx="5224268" cy="3912635"/>
          </a:xfrm>
          <a:prstGeom prst="rect">
            <a:avLst/>
          </a:prstGeom>
        </p:spPr>
      </p:pic>
      <p:pic>
        <p:nvPicPr>
          <p:cNvPr id="11" name="图片 10"/>
          <p:cNvPicPr>
            <a:picLocks noChangeAspect="1"/>
          </p:cNvPicPr>
          <p:nvPr/>
        </p:nvPicPr>
        <p:blipFill>
          <a:blip r:embed="rId3"/>
          <a:stretch>
            <a:fillRect/>
          </a:stretch>
        </p:blipFill>
        <p:spPr>
          <a:xfrm>
            <a:off x="7213660" y="1507593"/>
            <a:ext cx="4978339" cy="3728088"/>
          </a:xfrm>
          <a:prstGeom prst="rect">
            <a:avLst/>
          </a:prstGeom>
        </p:spPr>
      </p:pic>
      <p:sp>
        <p:nvSpPr>
          <p:cNvPr id="13" name="Title 1"/>
          <p:cNvSpPr txBox="1"/>
          <p:nvPr/>
        </p:nvSpPr>
        <p:spPr>
          <a:xfrm>
            <a:off x="170482" y="1689177"/>
            <a:ext cx="10612120" cy="1089213"/>
          </a:xfrm>
          <a:prstGeom prst="rect">
            <a:avLst/>
          </a:prstGeom>
        </p:spPr>
        <p:txBody>
          <a:bodyPr lIns="76194" tIns="38097" rIns="76194" bIns="38097"/>
          <a:lstStyle>
            <a:lvl1pPr algn="l" defTabSz="1306195" rtl="0" eaLnBrk="1" latinLnBrk="0" hangingPunct="1">
              <a:lnSpc>
                <a:spcPct val="90000"/>
              </a:lnSpc>
              <a:spcBef>
                <a:spcPct val="0"/>
              </a:spcBef>
              <a:buNone/>
              <a:defRPr sz="2900" b="0" i="0" kern="1200">
                <a:solidFill>
                  <a:schemeClr val="bg1"/>
                </a:solidFill>
                <a:latin typeface="Arial" panose="020B0604020202020204"/>
                <a:ea typeface="+mj-ea"/>
                <a:cs typeface="Arial" panose="020B0604020202020204"/>
              </a:defRPr>
            </a:lvl1pPr>
          </a:lstStyle>
          <a:p>
            <a:pPr fontAlgn="auto">
              <a:spcAft>
                <a:spcPts val="0"/>
              </a:spcAft>
            </a:pPr>
            <a:r>
              <a:rPr lang="en-US" altLang="zh-CN" sz="5400" dirty="0">
                <a:solidFill>
                  <a:srgbClr val="FFFFFF"/>
                </a:solidFill>
                <a:latin typeface="Georgia" panose="02040502050405020303" pitchFamily="18" charset="0"/>
                <a:cs typeface="Calibri" panose="020F0502020204030204" pitchFamily="34" charset="0"/>
              </a:rPr>
              <a:t>Thank You</a:t>
            </a:r>
            <a:endParaRPr lang="en-US" sz="5400" dirty="0">
              <a:solidFill>
                <a:srgbClr val="FFFFFF"/>
              </a:solidFill>
              <a:latin typeface="Georgia" panose="02040502050405020303" pitchFamily="18" charset="0"/>
              <a:cs typeface="Calibri" panose="020F0502020204030204" pitchFamily="34" charset="0"/>
            </a:endParaRPr>
          </a:p>
          <a:p>
            <a:pPr fontAlgn="auto">
              <a:spcAft>
                <a:spcPts val="0"/>
              </a:spcAft>
            </a:pPr>
            <a:r>
              <a:rPr lang="zh-CN" altLang="en-US" sz="5400" dirty="0">
                <a:solidFill>
                  <a:srgbClr val="FFFFFF"/>
                </a:solidFill>
                <a:latin typeface="微软雅黑" panose="020B0503020204020204" pitchFamily="34" charset="-122"/>
                <a:ea typeface="微软雅黑" panose="020B0503020204020204" pitchFamily="34" charset="-122"/>
                <a:cs typeface="Calibri" panose="020F0502020204030204" pitchFamily="34" charset="0"/>
              </a:rPr>
              <a:t>感谢观看</a:t>
            </a:r>
            <a:endParaRPr lang="zh-CN" altLang="en-US" sz="5400" dirty="0">
              <a:solidFill>
                <a:srgbClr val="999C9C"/>
              </a:solidFill>
              <a:latin typeface="微软雅黑" panose="020B0503020204020204" pitchFamily="34" charset="-122"/>
              <a:ea typeface="微软雅黑" panose="020B0503020204020204" pitchFamily="34" charset="-122"/>
              <a:cs typeface="Calibri" panose="020F050202020403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cstate="email"/>
          <a:stretch>
            <a:fillRect/>
          </a:stretch>
        </a:blipFill>
        <a:effectLst/>
      </p:bgPr>
    </p:bg>
    <p:spTree>
      <p:nvGrpSpPr>
        <p:cNvPr id="1" name=""/>
        <p:cNvGrpSpPr/>
        <p:nvPr/>
      </p:nvGrpSpPr>
      <p:grpSpPr>
        <a:xfrm>
          <a:off x="0" y="0"/>
          <a:ext cx="0" cy="0"/>
          <a:chOff x="0" y="0"/>
          <a:chExt cx="0" cy="0"/>
        </a:xfrm>
      </p:grpSpPr>
      <p:sp>
        <p:nvSpPr>
          <p:cNvPr id="2" name="矩形 9"/>
          <p:cNvSpPr>
            <a:spLocks noChangeArrowheads="1"/>
          </p:cNvSpPr>
          <p:nvPr/>
        </p:nvSpPr>
        <p:spPr bwMode="auto">
          <a:xfrm rot="21010009">
            <a:off x="-1493366" y="-300179"/>
            <a:ext cx="6434138" cy="1973161"/>
          </a:xfrm>
          <a:prstGeom prst="rect">
            <a:avLst/>
          </a:prstGeom>
          <a:blipFill dpi="0" rotWithShape="1">
            <a:blip r:embed="rId2" cstate="email"/>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3" name="文本框 7"/>
          <p:cNvSpPr>
            <a:spLocks noChangeArrowheads="1"/>
          </p:cNvSpPr>
          <p:nvPr/>
        </p:nvSpPr>
        <p:spPr bwMode="auto">
          <a:xfrm rot="20993988">
            <a:off x="-247430" y="319526"/>
            <a:ext cx="376096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业主简介</a:t>
            </a:r>
            <a:endParaRPr kumimoji="0" lang="en-US" altLang="zh-CN"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海南发展控股</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2000" advTm="1815"/>
    </mc:Choice>
    <mc:Fallback>
      <p:transition spd="slow" advTm="181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a:xfrm>
            <a:off x="558578" y="2670309"/>
            <a:ext cx="3025189" cy="1315359"/>
          </a:xfrm>
          <a:prstGeom prst="rect">
            <a:avLst/>
          </a:prstGeom>
          <a:solidFill>
            <a:srgbClr val="4AAE4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rgbClr val="FFFFFF"/>
              </a:solidFill>
              <a:latin typeface="Calibri" panose="020F0502020204030204"/>
            </a:endParaRPr>
          </a:p>
        </p:txBody>
      </p:sp>
      <p:sp>
        <p:nvSpPr>
          <p:cNvPr id="117" name="Oval 116"/>
          <p:cNvSpPr/>
          <p:nvPr/>
        </p:nvSpPr>
        <p:spPr>
          <a:xfrm>
            <a:off x="763751" y="2885234"/>
            <a:ext cx="947820" cy="9478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Calibri" panose="020F0502020204030204"/>
            </a:endParaRPr>
          </a:p>
        </p:txBody>
      </p:sp>
      <p:sp>
        <p:nvSpPr>
          <p:cNvPr id="39" name="Rectangle 38"/>
          <p:cNvSpPr/>
          <p:nvPr/>
        </p:nvSpPr>
        <p:spPr>
          <a:xfrm>
            <a:off x="558578" y="1217084"/>
            <a:ext cx="3022196" cy="1391366"/>
          </a:xfrm>
          <a:prstGeom prst="rect">
            <a:avLst/>
          </a:prstGeom>
          <a:solidFill>
            <a:srgbClr val="A2CC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rgbClr val="FFFFFF"/>
              </a:solidFill>
              <a:latin typeface="Calibri" panose="020F0502020204030204"/>
            </a:endParaRPr>
          </a:p>
        </p:txBody>
      </p:sp>
      <p:sp>
        <p:nvSpPr>
          <p:cNvPr id="17" name="Oval 16"/>
          <p:cNvSpPr/>
          <p:nvPr/>
        </p:nvSpPr>
        <p:spPr>
          <a:xfrm>
            <a:off x="769043" y="1462459"/>
            <a:ext cx="947820" cy="9478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Calibri" panose="020F0502020204030204"/>
            </a:endParaRPr>
          </a:p>
        </p:txBody>
      </p:sp>
      <p:grpSp>
        <p:nvGrpSpPr>
          <p:cNvPr id="19" name="Group 18"/>
          <p:cNvGrpSpPr/>
          <p:nvPr/>
        </p:nvGrpSpPr>
        <p:grpSpPr>
          <a:xfrm>
            <a:off x="9005960" y="3789810"/>
            <a:ext cx="3186041" cy="3068191"/>
            <a:chOff x="12228789" y="5916823"/>
            <a:chExt cx="2401611" cy="2312777"/>
          </a:xfrm>
        </p:grpSpPr>
        <p:sp>
          <p:nvSpPr>
            <p:cNvPr id="20" name="Rectangle 19"/>
            <p:cNvSpPr/>
            <p:nvPr/>
          </p:nvSpPr>
          <p:spPr>
            <a:xfrm rot="16200000">
              <a:off x="13242923" y="6930807"/>
              <a:ext cx="284510" cy="2312777"/>
            </a:xfrm>
            <a:prstGeom prst="rect">
              <a:avLst/>
            </a:prstGeom>
            <a:solidFill>
              <a:srgbClr val="4AA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defRPr/>
              </a:pPr>
              <a:endParaRPr lang="en-US" dirty="0">
                <a:solidFill>
                  <a:srgbClr val="FFFFFF"/>
                </a:solidFill>
                <a:latin typeface="Calibri" panose="020F0502020204030204"/>
              </a:endParaRPr>
            </a:p>
          </p:txBody>
        </p:sp>
        <p:sp>
          <p:nvSpPr>
            <p:cNvPr id="21" name="Rectangle 20"/>
            <p:cNvSpPr/>
            <p:nvPr/>
          </p:nvSpPr>
          <p:spPr>
            <a:xfrm>
              <a:off x="14345890" y="5916823"/>
              <a:ext cx="284510" cy="2312777"/>
            </a:xfrm>
            <a:prstGeom prst="rect">
              <a:avLst/>
            </a:prstGeom>
            <a:solidFill>
              <a:srgbClr val="A2C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defRPr/>
              </a:pPr>
              <a:endParaRPr lang="en-US" dirty="0">
                <a:solidFill>
                  <a:srgbClr val="FFFFFF"/>
                </a:solidFill>
                <a:latin typeface="Calibri" panose="020F0502020204030204"/>
              </a:endParaRPr>
            </a:p>
          </p:txBody>
        </p:sp>
      </p:grpSp>
      <p:sp>
        <p:nvSpPr>
          <p:cNvPr id="22" name="Slide Number Placeholder 5"/>
          <p:cNvSpPr txBox="1"/>
          <p:nvPr/>
        </p:nvSpPr>
        <p:spPr>
          <a:xfrm>
            <a:off x="9358786" y="6547907"/>
            <a:ext cx="2742406" cy="365125"/>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defTabSz="914400" fontAlgn="auto">
              <a:spcBef>
                <a:spcPts val="0"/>
              </a:spcBef>
              <a:spcAft>
                <a:spcPts val="0"/>
              </a:spcAft>
              <a:defRPr/>
            </a:pPr>
            <a:fld id="{D654C8B6-FF1D-3F40-949E-9D8BD4D268BE}" type="slidenum">
              <a:rPr lang="en-US" sz="835">
                <a:solidFill>
                  <a:srgbClr val="FFFFFF"/>
                </a:solidFill>
                <a:latin typeface="Century Gothic" panose="020B0502020202020204" charset="0"/>
                <a:ea typeface="Century Gothic" panose="020B0502020202020204" charset="0"/>
                <a:cs typeface="Century Gothic" panose="020B0502020202020204" charset="0"/>
              </a:rPr>
            </a:fld>
            <a:endParaRPr lang="en-US" sz="835" dirty="0">
              <a:solidFill>
                <a:srgbClr val="FFFFFF"/>
              </a:solidFill>
              <a:latin typeface="Century Gothic" panose="020B0502020202020204" charset="0"/>
              <a:ea typeface="Century Gothic" panose="020B0502020202020204" charset="0"/>
              <a:cs typeface="Century Gothic" panose="020B0502020202020204" charset="0"/>
            </a:endParaRPr>
          </a:p>
        </p:txBody>
      </p:sp>
      <p:pic>
        <p:nvPicPr>
          <p:cNvPr id="14" name="Picture 13"/>
          <p:cNvPicPr>
            <a:picLocks noChangeAspect="1"/>
          </p:cNvPicPr>
          <p:nvPr/>
        </p:nvPicPr>
        <p:blipFill>
          <a:blip r:embed="rId1"/>
          <a:stretch>
            <a:fillRect/>
          </a:stretch>
        </p:blipFill>
        <p:spPr>
          <a:xfrm>
            <a:off x="10650009" y="444322"/>
            <a:ext cx="1234890" cy="418352"/>
          </a:xfrm>
          <a:prstGeom prst="rect">
            <a:avLst/>
          </a:prstGeom>
        </p:spPr>
      </p:pic>
      <p:sp>
        <p:nvSpPr>
          <p:cNvPr id="15" name="TextBox 14"/>
          <p:cNvSpPr txBox="1"/>
          <p:nvPr/>
        </p:nvSpPr>
        <p:spPr>
          <a:xfrm>
            <a:off x="461630" y="398942"/>
            <a:ext cx="1983235" cy="451342"/>
          </a:xfrm>
          <a:prstGeom prst="rect">
            <a:avLst/>
          </a:prstGeom>
          <a:noFill/>
        </p:spPr>
        <p:txBody>
          <a:bodyPr wrap="none" rtlCol="0">
            <a:spAutoFit/>
          </a:bodyPr>
          <a:lstStyle/>
          <a:p>
            <a:pPr defTabSz="914400" fontAlgn="auto">
              <a:spcBef>
                <a:spcPts val="0"/>
              </a:spcBef>
              <a:spcAft>
                <a:spcPts val="0"/>
              </a:spcAft>
            </a:pPr>
            <a:r>
              <a:rPr lang="zh-CN" altLang="en-US" sz="2335" b="1" dirty="0">
                <a:solidFill>
                  <a:srgbClr val="282829"/>
                </a:solidFill>
                <a:latin typeface="Arial Black" panose="020B0A04020102020204" pitchFamily="34" charset="0"/>
                <a:ea typeface="Century Gothic" panose="020B0502020202020204" charset="0"/>
                <a:cs typeface="Arial Black" panose="020B0A04020102020204" pitchFamily="34" charset="0"/>
              </a:rPr>
              <a:t>万豪集团简介</a:t>
            </a:r>
            <a:endParaRPr lang="en-US" sz="2335" b="1" dirty="0">
              <a:solidFill>
                <a:srgbClr val="282829"/>
              </a:solidFill>
              <a:latin typeface="Arial Black" panose="020B0A04020102020204" pitchFamily="34" charset="0"/>
              <a:ea typeface="Century Gothic" panose="020B0502020202020204" charset="0"/>
              <a:cs typeface="Arial Black" panose="020B0A04020102020204" pitchFamily="34" charset="0"/>
            </a:endParaRPr>
          </a:p>
        </p:txBody>
      </p:sp>
      <p:sp>
        <p:nvSpPr>
          <p:cNvPr id="42" name="Rectangle 41"/>
          <p:cNvSpPr/>
          <p:nvPr/>
        </p:nvSpPr>
        <p:spPr>
          <a:xfrm>
            <a:off x="558577" y="4062422"/>
            <a:ext cx="3022197" cy="2199769"/>
          </a:xfrm>
          <a:prstGeom prst="rect">
            <a:avLst/>
          </a:prstGeom>
          <a:solidFill>
            <a:srgbClr val="988B81">
              <a:alpha val="90000"/>
            </a:srgbClr>
          </a:solidFill>
          <a:ln>
            <a:solidFill>
              <a:srgbClr val="988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rgbClr val="FFFFFF"/>
              </a:solidFill>
              <a:latin typeface="Calibri" panose="020F0502020204030204"/>
            </a:endParaRPr>
          </a:p>
        </p:txBody>
      </p:sp>
      <p:grpSp>
        <p:nvGrpSpPr>
          <p:cNvPr id="43" name="Group 42"/>
          <p:cNvGrpSpPr/>
          <p:nvPr/>
        </p:nvGrpSpPr>
        <p:grpSpPr>
          <a:xfrm>
            <a:off x="1410782" y="5248428"/>
            <a:ext cx="2215537" cy="348878"/>
            <a:chOff x="11262525" y="4147817"/>
            <a:chExt cx="2430905" cy="418653"/>
          </a:xfrm>
        </p:grpSpPr>
        <p:sp>
          <p:nvSpPr>
            <p:cNvPr id="53" name="TextBox 52"/>
            <p:cNvSpPr txBox="1"/>
            <p:nvPr/>
          </p:nvSpPr>
          <p:spPr>
            <a:xfrm>
              <a:off x="11262525" y="4147817"/>
              <a:ext cx="2430905" cy="418653"/>
            </a:xfrm>
            <a:prstGeom prst="rect">
              <a:avLst/>
            </a:prstGeom>
            <a:noFill/>
          </p:spPr>
          <p:txBody>
            <a:bodyPr wrap="square" rtlCol="0">
              <a:spAutoFit/>
            </a:bodyPr>
            <a:lstStyle/>
            <a:p>
              <a:pPr defTabSz="914400" fontAlgn="auto">
                <a:spcBef>
                  <a:spcPts val="0"/>
                </a:spcBef>
                <a:spcAft>
                  <a:spcPts val="0"/>
                </a:spcAft>
              </a:pPr>
              <a:r>
                <a:rPr lang="en-US" sz="1665" b="1" dirty="0">
                  <a:solidFill>
                    <a:srgbClr val="FFFFFF"/>
                  </a:solidFill>
                  <a:latin typeface="Century Gothic" panose="020B0502020202020204" charset="0"/>
                  <a:ea typeface="Century Gothic" panose="020B0502020202020204" charset="0"/>
                  <a:cs typeface="Arial Black" panose="020B0A04020102020204" pitchFamily="34" charset="0"/>
                </a:rPr>
                <a:t>8,600+</a:t>
              </a:r>
              <a:endParaRPr lang="en-US" sz="1665" b="1" dirty="0">
                <a:solidFill>
                  <a:srgbClr val="FFFFFF"/>
                </a:solidFill>
                <a:latin typeface="Century Gothic" panose="020B0502020202020204" charset="0"/>
                <a:ea typeface="Century Gothic" panose="020B0502020202020204" charset="0"/>
                <a:cs typeface="Arial Black" panose="020B0A04020102020204" pitchFamily="34" charset="0"/>
              </a:endParaRPr>
            </a:p>
          </p:txBody>
        </p:sp>
        <p:sp>
          <p:nvSpPr>
            <p:cNvPr id="54" name="TextBox 53"/>
            <p:cNvSpPr txBox="1"/>
            <p:nvPr/>
          </p:nvSpPr>
          <p:spPr>
            <a:xfrm>
              <a:off x="12933526" y="4217491"/>
              <a:ext cx="529758" cy="326320"/>
            </a:xfrm>
            <a:prstGeom prst="rect">
              <a:avLst/>
            </a:prstGeom>
            <a:noFill/>
          </p:spPr>
          <p:txBody>
            <a:bodyPr wrap="none" rtlCol="0">
              <a:spAutoFit/>
            </a:bodyPr>
            <a:lstStyle/>
            <a:p>
              <a:pPr algn="r" defTabSz="914400" fontAlgn="auto">
                <a:spcBef>
                  <a:spcPts val="0"/>
                </a:spcBef>
                <a:spcAft>
                  <a:spcPts val="0"/>
                </a:spcAft>
              </a:pPr>
              <a:r>
                <a:rPr lang="zh-CN" altLang="en-US" sz="1165" dirty="0">
                  <a:solidFill>
                    <a:srgbClr val="FFFFFF"/>
                  </a:solidFill>
                  <a:ea typeface="Century Gothic" panose="020B0502020202020204" charset="0"/>
                  <a:cs typeface="Arial" panose="020B0604020202020204" pitchFamily="34" charset="0"/>
                </a:rPr>
                <a:t>酒店</a:t>
              </a:r>
              <a:endParaRPr lang="en-US" sz="1165" dirty="0">
                <a:solidFill>
                  <a:srgbClr val="FFFFFF"/>
                </a:solidFill>
                <a:ea typeface="Century Gothic" panose="020B0502020202020204" charset="0"/>
                <a:cs typeface="Arial" panose="020B0604020202020204" pitchFamily="34" charset="0"/>
              </a:endParaRPr>
            </a:p>
          </p:txBody>
        </p:sp>
      </p:grpSp>
      <p:grpSp>
        <p:nvGrpSpPr>
          <p:cNvPr id="44" name="Group 43"/>
          <p:cNvGrpSpPr/>
          <p:nvPr/>
        </p:nvGrpSpPr>
        <p:grpSpPr>
          <a:xfrm>
            <a:off x="1396638" y="4285322"/>
            <a:ext cx="2031001" cy="354830"/>
            <a:chOff x="11026118" y="7409952"/>
            <a:chExt cx="1919161" cy="369610"/>
          </a:xfrm>
        </p:grpSpPr>
        <p:sp>
          <p:nvSpPr>
            <p:cNvPr id="51" name="TextBox 50"/>
            <p:cNvSpPr txBox="1"/>
            <p:nvPr/>
          </p:nvSpPr>
          <p:spPr>
            <a:xfrm>
              <a:off x="11026118" y="7409952"/>
              <a:ext cx="1036199" cy="363410"/>
            </a:xfrm>
            <a:prstGeom prst="rect">
              <a:avLst/>
            </a:prstGeom>
            <a:noFill/>
          </p:spPr>
          <p:txBody>
            <a:bodyPr wrap="square" rtlCol="0">
              <a:spAutoFit/>
            </a:bodyPr>
            <a:lstStyle/>
            <a:p>
              <a:pPr defTabSz="914400" fontAlgn="auto">
                <a:spcBef>
                  <a:spcPts val="0"/>
                </a:spcBef>
                <a:spcAft>
                  <a:spcPts val="0"/>
                </a:spcAft>
              </a:pPr>
              <a:r>
                <a:rPr lang="en-US" sz="1665" b="1" dirty="0">
                  <a:solidFill>
                    <a:srgbClr val="FFFFFF"/>
                  </a:solidFill>
                  <a:latin typeface="Century Gothic" panose="020B0502020202020204" charset="0"/>
                  <a:ea typeface="Century Gothic" panose="020B0502020202020204" charset="0"/>
                  <a:cs typeface="Arial Black" panose="020B0A04020102020204" pitchFamily="34" charset="0"/>
                </a:rPr>
                <a:t>85+</a:t>
              </a:r>
              <a:endParaRPr lang="en-US" sz="1665" b="1" dirty="0">
                <a:solidFill>
                  <a:srgbClr val="FFFFFF"/>
                </a:solidFill>
                <a:latin typeface="Century Gothic" panose="020B0502020202020204" charset="0"/>
                <a:ea typeface="Century Gothic" panose="020B0502020202020204" charset="0"/>
                <a:cs typeface="Arial Black" panose="020B0A04020102020204" pitchFamily="34" charset="0"/>
              </a:endParaRPr>
            </a:p>
          </p:txBody>
        </p:sp>
        <p:sp>
          <p:nvSpPr>
            <p:cNvPr id="52" name="TextBox 51"/>
            <p:cNvSpPr txBox="1"/>
            <p:nvPr/>
          </p:nvSpPr>
          <p:spPr>
            <a:xfrm>
              <a:off x="12207302" y="7496301"/>
              <a:ext cx="737977" cy="283261"/>
            </a:xfrm>
            <a:prstGeom prst="rect">
              <a:avLst/>
            </a:prstGeom>
            <a:noFill/>
          </p:spPr>
          <p:txBody>
            <a:bodyPr wrap="none" rtlCol="0">
              <a:spAutoFit/>
            </a:bodyPr>
            <a:lstStyle/>
            <a:p>
              <a:pPr algn="r" defTabSz="914400" fontAlgn="auto">
                <a:spcBef>
                  <a:spcPts val="0"/>
                </a:spcBef>
                <a:spcAft>
                  <a:spcPts val="0"/>
                </a:spcAft>
              </a:pPr>
              <a:r>
                <a:rPr lang="zh-CN" altLang="en-US" sz="1165" dirty="0">
                  <a:solidFill>
                    <a:srgbClr val="FFFFFF"/>
                  </a:solidFill>
                  <a:ea typeface="Century Gothic" panose="020B0502020202020204" charset="0"/>
                  <a:cs typeface="Arial" panose="020B0604020202020204" pitchFamily="34" charset="0"/>
                </a:rPr>
                <a:t>语言种类</a:t>
              </a:r>
              <a:endParaRPr lang="en-US" sz="1165" dirty="0">
                <a:solidFill>
                  <a:srgbClr val="FFFFFF"/>
                </a:solidFill>
                <a:ea typeface="Century Gothic" panose="020B0502020202020204" charset="0"/>
                <a:cs typeface="Arial" panose="020B0604020202020204" pitchFamily="34" charset="0"/>
              </a:endParaRPr>
            </a:p>
          </p:txBody>
        </p:sp>
      </p:grpSp>
      <p:grpSp>
        <p:nvGrpSpPr>
          <p:cNvPr id="45" name="Group 44"/>
          <p:cNvGrpSpPr/>
          <p:nvPr/>
        </p:nvGrpSpPr>
        <p:grpSpPr>
          <a:xfrm>
            <a:off x="1384580" y="4774483"/>
            <a:ext cx="2215538" cy="348878"/>
            <a:chOff x="10631795" y="5261289"/>
            <a:chExt cx="2148216" cy="418653"/>
          </a:xfrm>
        </p:grpSpPr>
        <p:sp>
          <p:nvSpPr>
            <p:cNvPr id="49" name="TextBox 48"/>
            <p:cNvSpPr txBox="1"/>
            <p:nvPr/>
          </p:nvSpPr>
          <p:spPr>
            <a:xfrm>
              <a:off x="10631795" y="5261289"/>
              <a:ext cx="2148216" cy="418653"/>
            </a:xfrm>
            <a:prstGeom prst="rect">
              <a:avLst/>
            </a:prstGeom>
            <a:noFill/>
          </p:spPr>
          <p:txBody>
            <a:bodyPr wrap="square" rtlCol="0">
              <a:spAutoFit/>
            </a:bodyPr>
            <a:lstStyle/>
            <a:p>
              <a:pPr defTabSz="914400" fontAlgn="auto">
                <a:spcBef>
                  <a:spcPts val="0"/>
                </a:spcBef>
                <a:spcAft>
                  <a:spcPts val="0"/>
                </a:spcAft>
              </a:pPr>
              <a:r>
                <a:rPr lang="en-US" sz="1665" b="1" dirty="0">
                  <a:solidFill>
                    <a:srgbClr val="FFFFFF"/>
                  </a:solidFill>
                  <a:latin typeface="Century Gothic" panose="020B0502020202020204" charset="0"/>
                  <a:ea typeface="+mn-ea"/>
                </a:rPr>
                <a:t>139+</a:t>
              </a:r>
              <a:endParaRPr lang="en-US" sz="1665" b="1" dirty="0">
                <a:solidFill>
                  <a:srgbClr val="FFFFFF"/>
                </a:solidFill>
                <a:latin typeface="Century Gothic" panose="020B0502020202020204" charset="0"/>
                <a:ea typeface="+mn-ea"/>
              </a:endParaRPr>
            </a:p>
          </p:txBody>
        </p:sp>
        <p:sp>
          <p:nvSpPr>
            <p:cNvPr id="50" name="TextBox 49"/>
            <p:cNvSpPr txBox="1"/>
            <p:nvPr/>
          </p:nvSpPr>
          <p:spPr>
            <a:xfrm>
              <a:off x="11710971" y="5310805"/>
              <a:ext cx="901802" cy="326320"/>
            </a:xfrm>
            <a:prstGeom prst="rect">
              <a:avLst/>
            </a:prstGeom>
            <a:noFill/>
          </p:spPr>
          <p:txBody>
            <a:bodyPr wrap="none" rtlCol="0">
              <a:spAutoFit/>
            </a:bodyPr>
            <a:lstStyle/>
            <a:p>
              <a:pPr algn="r" defTabSz="914400" fontAlgn="auto">
                <a:spcBef>
                  <a:spcPts val="0"/>
                </a:spcBef>
                <a:spcAft>
                  <a:spcPts val="0"/>
                </a:spcAft>
              </a:pPr>
              <a:r>
                <a:rPr lang="zh-CN" altLang="en-US" sz="1165" dirty="0">
                  <a:solidFill>
                    <a:srgbClr val="FFFFFF"/>
                  </a:solidFill>
                  <a:ea typeface="Century Gothic" panose="020B0502020202020204" charset="0"/>
                  <a:cs typeface="Arial" panose="020B0604020202020204" pitchFamily="34" charset="0"/>
                </a:rPr>
                <a:t>国家及地区</a:t>
              </a:r>
              <a:endParaRPr lang="en-US" sz="1165" dirty="0">
                <a:solidFill>
                  <a:srgbClr val="FFFFFF"/>
                </a:solidFill>
                <a:ea typeface="Century Gothic" panose="020B0502020202020204" charset="0"/>
                <a:cs typeface="Arial" panose="020B0604020202020204" pitchFamily="34" charset="0"/>
              </a:endParaRPr>
            </a:p>
          </p:txBody>
        </p:sp>
      </p:grpSp>
      <p:grpSp>
        <p:nvGrpSpPr>
          <p:cNvPr id="47" name="Group 46"/>
          <p:cNvGrpSpPr/>
          <p:nvPr/>
        </p:nvGrpSpPr>
        <p:grpSpPr>
          <a:xfrm>
            <a:off x="878674" y="5240165"/>
            <a:ext cx="314778" cy="293688"/>
            <a:chOff x="990600" y="9616885"/>
            <a:chExt cx="594995" cy="665809"/>
          </a:xfrm>
        </p:grpSpPr>
        <p:sp>
          <p:nvSpPr>
            <p:cNvPr id="48" name="object 46"/>
            <p:cNvSpPr/>
            <p:nvPr/>
          </p:nvSpPr>
          <p:spPr>
            <a:xfrm>
              <a:off x="1044016" y="9616885"/>
              <a:ext cx="486409" cy="662940"/>
            </a:xfrm>
            <a:custGeom>
              <a:avLst/>
              <a:gdLst/>
              <a:ahLst/>
              <a:cxnLst/>
              <a:rect l="l" t="t" r="r" b="b"/>
              <a:pathLst>
                <a:path w="486409" h="662940">
                  <a:moveTo>
                    <a:pt x="0" y="662393"/>
                  </a:moveTo>
                  <a:lnTo>
                    <a:pt x="0" y="24993"/>
                  </a:lnTo>
                  <a:lnTo>
                    <a:pt x="1963" y="15264"/>
                  </a:lnTo>
                  <a:lnTo>
                    <a:pt x="7319" y="7319"/>
                  </a:lnTo>
                  <a:lnTo>
                    <a:pt x="15264" y="1963"/>
                  </a:lnTo>
                  <a:lnTo>
                    <a:pt x="24993" y="0"/>
                  </a:lnTo>
                  <a:lnTo>
                    <a:pt x="461073" y="0"/>
                  </a:lnTo>
                  <a:lnTo>
                    <a:pt x="470802" y="1963"/>
                  </a:lnTo>
                  <a:lnTo>
                    <a:pt x="478747" y="7319"/>
                  </a:lnTo>
                  <a:lnTo>
                    <a:pt x="484103" y="15264"/>
                  </a:lnTo>
                  <a:lnTo>
                    <a:pt x="486067" y="24993"/>
                  </a:lnTo>
                  <a:lnTo>
                    <a:pt x="486067" y="662393"/>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56" name="object 47"/>
            <p:cNvSpPr/>
            <p:nvPr/>
          </p:nvSpPr>
          <p:spPr>
            <a:xfrm>
              <a:off x="990600" y="10277996"/>
              <a:ext cx="594995" cy="0"/>
            </a:xfrm>
            <a:custGeom>
              <a:avLst/>
              <a:gdLst/>
              <a:ahLst/>
              <a:cxnLst/>
              <a:rect l="l" t="t" r="r" b="b"/>
              <a:pathLst>
                <a:path w="594994">
                  <a:moveTo>
                    <a:pt x="594550" y="0"/>
                  </a:moveTo>
                  <a:lnTo>
                    <a:pt x="0" y="0"/>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65" name="object 48"/>
            <p:cNvSpPr/>
            <p:nvPr/>
          </p:nvSpPr>
          <p:spPr>
            <a:xfrm>
              <a:off x="1320762" y="9742437"/>
              <a:ext cx="208279" cy="0"/>
            </a:xfrm>
            <a:custGeom>
              <a:avLst/>
              <a:gdLst/>
              <a:ahLst/>
              <a:cxnLst/>
              <a:rect l="l" t="t" r="r" b="b"/>
              <a:pathLst>
                <a:path w="208280">
                  <a:moveTo>
                    <a:pt x="0" y="0"/>
                  </a:moveTo>
                  <a:lnTo>
                    <a:pt x="207683" y="0"/>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66" name="object 49"/>
            <p:cNvSpPr/>
            <p:nvPr/>
          </p:nvSpPr>
          <p:spPr>
            <a:xfrm>
              <a:off x="1320762" y="9828530"/>
              <a:ext cx="208279" cy="0"/>
            </a:xfrm>
            <a:custGeom>
              <a:avLst/>
              <a:gdLst/>
              <a:ahLst/>
              <a:cxnLst/>
              <a:rect l="l" t="t" r="r" b="b"/>
              <a:pathLst>
                <a:path w="208280">
                  <a:moveTo>
                    <a:pt x="0" y="0"/>
                  </a:moveTo>
                  <a:lnTo>
                    <a:pt x="207683" y="0"/>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67" name="object 50"/>
            <p:cNvSpPr/>
            <p:nvPr/>
          </p:nvSpPr>
          <p:spPr>
            <a:xfrm>
              <a:off x="1320762" y="9914623"/>
              <a:ext cx="208279" cy="0"/>
            </a:xfrm>
            <a:custGeom>
              <a:avLst/>
              <a:gdLst/>
              <a:ahLst/>
              <a:cxnLst/>
              <a:rect l="l" t="t" r="r" b="b"/>
              <a:pathLst>
                <a:path w="208280">
                  <a:moveTo>
                    <a:pt x="0" y="0"/>
                  </a:moveTo>
                  <a:lnTo>
                    <a:pt x="207683" y="0"/>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68" name="object 51"/>
            <p:cNvSpPr/>
            <p:nvPr/>
          </p:nvSpPr>
          <p:spPr>
            <a:xfrm>
              <a:off x="1320762" y="10000716"/>
              <a:ext cx="208279" cy="0"/>
            </a:xfrm>
            <a:custGeom>
              <a:avLst/>
              <a:gdLst/>
              <a:ahLst/>
              <a:cxnLst/>
              <a:rect l="l" t="t" r="r" b="b"/>
              <a:pathLst>
                <a:path w="208280">
                  <a:moveTo>
                    <a:pt x="0" y="0"/>
                  </a:moveTo>
                  <a:lnTo>
                    <a:pt x="207683" y="0"/>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69" name="object 52"/>
            <p:cNvSpPr/>
            <p:nvPr/>
          </p:nvSpPr>
          <p:spPr>
            <a:xfrm>
              <a:off x="1320762" y="10086810"/>
              <a:ext cx="208279" cy="0"/>
            </a:xfrm>
            <a:custGeom>
              <a:avLst/>
              <a:gdLst/>
              <a:ahLst/>
              <a:cxnLst/>
              <a:rect l="l" t="t" r="r" b="b"/>
              <a:pathLst>
                <a:path w="208280">
                  <a:moveTo>
                    <a:pt x="0" y="0"/>
                  </a:moveTo>
                  <a:lnTo>
                    <a:pt x="207683" y="0"/>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70" name="object 53"/>
            <p:cNvSpPr/>
            <p:nvPr/>
          </p:nvSpPr>
          <p:spPr>
            <a:xfrm>
              <a:off x="1320762" y="10172904"/>
              <a:ext cx="208279" cy="0"/>
            </a:xfrm>
            <a:custGeom>
              <a:avLst/>
              <a:gdLst/>
              <a:ahLst/>
              <a:cxnLst/>
              <a:rect l="l" t="t" r="r" b="b"/>
              <a:pathLst>
                <a:path w="208280">
                  <a:moveTo>
                    <a:pt x="0" y="0"/>
                  </a:moveTo>
                  <a:lnTo>
                    <a:pt x="207683" y="0"/>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71" name="object 54"/>
            <p:cNvSpPr/>
            <p:nvPr/>
          </p:nvSpPr>
          <p:spPr>
            <a:xfrm>
              <a:off x="1106627" y="10130929"/>
              <a:ext cx="156845" cy="151765"/>
            </a:xfrm>
            <a:custGeom>
              <a:avLst/>
              <a:gdLst/>
              <a:ahLst/>
              <a:cxnLst/>
              <a:rect l="l" t="t" r="r" b="b"/>
              <a:pathLst>
                <a:path w="156844" h="151765">
                  <a:moveTo>
                    <a:pt x="156857" y="151256"/>
                  </a:moveTo>
                  <a:lnTo>
                    <a:pt x="156857" y="0"/>
                  </a:lnTo>
                  <a:lnTo>
                    <a:pt x="0" y="0"/>
                  </a:lnTo>
                  <a:lnTo>
                    <a:pt x="0" y="151256"/>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72" name="object 55"/>
            <p:cNvSpPr/>
            <p:nvPr/>
          </p:nvSpPr>
          <p:spPr>
            <a:xfrm>
              <a:off x="1185062" y="10132238"/>
              <a:ext cx="0" cy="142240"/>
            </a:xfrm>
            <a:custGeom>
              <a:avLst/>
              <a:gdLst/>
              <a:ahLst/>
              <a:cxnLst/>
              <a:rect l="l" t="t" r="r" b="b"/>
              <a:pathLst>
                <a:path h="142240">
                  <a:moveTo>
                    <a:pt x="0" y="0"/>
                  </a:moveTo>
                  <a:lnTo>
                    <a:pt x="0" y="142125"/>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73" name="object 56"/>
            <p:cNvSpPr/>
            <p:nvPr/>
          </p:nvSpPr>
          <p:spPr>
            <a:xfrm>
              <a:off x="1124070" y="9697479"/>
              <a:ext cx="122555" cy="116205"/>
            </a:xfrm>
            <a:custGeom>
              <a:avLst/>
              <a:gdLst/>
              <a:ahLst/>
              <a:cxnLst/>
              <a:rect l="l" t="t" r="r" b="b"/>
              <a:pathLst>
                <a:path w="122555" h="116204">
                  <a:moveTo>
                    <a:pt x="121983" y="0"/>
                  </a:moveTo>
                  <a:lnTo>
                    <a:pt x="0" y="0"/>
                  </a:lnTo>
                  <a:lnTo>
                    <a:pt x="0" y="115836"/>
                  </a:lnTo>
                  <a:lnTo>
                    <a:pt x="121983" y="115836"/>
                  </a:lnTo>
                  <a:lnTo>
                    <a:pt x="121983" y="0"/>
                  </a:lnTo>
                  <a:close/>
                </a:path>
              </a:pathLst>
            </a:custGeom>
            <a:solidFill>
              <a:schemeClr val="bg1"/>
            </a:solidFill>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74" name="object 57"/>
            <p:cNvSpPr/>
            <p:nvPr/>
          </p:nvSpPr>
          <p:spPr>
            <a:xfrm>
              <a:off x="1124070" y="9929825"/>
              <a:ext cx="122555" cy="116205"/>
            </a:xfrm>
            <a:custGeom>
              <a:avLst/>
              <a:gdLst/>
              <a:ahLst/>
              <a:cxnLst/>
              <a:rect l="l" t="t" r="r" b="b"/>
              <a:pathLst>
                <a:path w="122555" h="116204">
                  <a:moveTo>
                    <a:pt x="121983" y="0"/>
                  </a:moveTo>
                  <a:lnTo>
                    <a:pt x="0" y="0"/>
                  </a:lnTo>
                  <a:lnTo>
                    <a:pt x="0" y="115836"/>
                  </a:lnTo>
                  <a:lnTo>
                    <a:pt x="121983" y="115836"/>
                  </a:lnTo>
                  <a:lnTo>
                    <a:pt x="121983" y="0"/>
                  </a:lnTo>
                  <a:close/>
                </a:path>
              </a:pathLst>
            </a:custGeom>
            <a:solidFill>
              <a:schemeClr val="bg1"/>
            </a:solidFill>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75" name="object 58"/>
            <p:cNvSpPr/>
            <p:nvPr/>
          </p:nvSpPr>
          <p:spPr>
            <a:xfrm>
              <a:off x="1124070" y="9697479"/>
              <a:ext cx="122555" cy="116205"/>
            </a:xfrm>
            <a:custGeom>
              <a:avLst/>
              <a:gdLst/>
              <a:ahLst/>
              <a:cxnLst/>
              <a:rect l="l" t="t" r="r" b="b"/>
              <a:pathLst>
                <a:path w="122555" h="116204">
                  <a:moveTo>
                    <a:pt x="0" y="115836"/>
                  </a:moveTo>
                  <a:lnTo>
                    <a:pt x="121983" y="115836"/>
                  </a:lnTo>
                  <a:lnTo>
                    <a:pt x="121983" y="0"/>
                  </a:lnTo>
                  <a:lnTo>
                    <a:pt x="0" y="0"/>
                  </a:lnTo>
                  <a:lnTo>
                    <a:pt x="0" y="115836"/>
                  </a:lnTo>
                  <a:close/>
                </a:path>
              </a:pathLst>
            </a:custGeom>
            <a:noFill/>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76" name="object 59"/>
            <p:cNvSpPr/>
            <p:nvPr/>
          </p:nvSpPr>
          <p:spPr>
            <a:xfrm>
              <a:off x="1124070" y="9929825"/>
              <a:ext cx="122555" cy="116205"/>
            </a:xfrm>
            <a:custGeom>
              <a:avLst/>
              <a:gdLst/>
              <a:ahLst/>
              <a:cxnLst/>
              <a:rect l="l" t="t" r="r" b="b"/>
              <a:pathLst>
                <a:path w="122555" h="116204">
                  <a:moveTo>
                    <a:pt x="0" y="115836"/>
                  </a:moveTo>
                  <a:lnTo>
                    <a:pt x="121983" y="115836"/>
                  </a:lnTo>
                  <a:lnTo>
                    <a:pt x="121983" y="0"/>
                  </a:lnTo>
                  <a:lnTo>
                    <a:pt x="0" y="0"/>
                  </a:lnTo>
                  <a:lnTo>
                    <a:pt x="0" y="115836"/>
                  </a:lnTo>
                  <a:close/>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grpSp>
      <p:grpSp>
        <p:nvGrpSpPr>
          <p:cNvPr id="2" name="Group 1"/>
          <p:cNvGrpSpPr/>
          <p:nvPr/>
        </p:nvGrpSpPr>
        <p:grpSpPr>
          <a:xfrm>
            <a:off x="878674" y="4298486"/>
            <a:ext cx="277940" cy="330490"/>
            <a:chOff x="7468678" y="13866548"/>
            <a:chExt cx="576173" cy="673727"/>
          </a:xfrm>
        </p:grpSpPr>
        <p:sp>
          <p:nvSpPr>
            <p:cNvPr id="78" name="object 60"/>
            <p:cNvSpPr/>
            <p:nvPr/>
          </p:nvSpPr>
          <p:spPr>
            <a:xfrm>
              <a:off x="7553006" y="13983869"/>
              <a:ext cx="491845" cy="491845"/>
            </a:xfrm>
            <a:custGeom>
              <a:avLst/>
              <a:gdLst/>
              <a:ahLst/>
              <a:cxnLst/>
              <a:rect l="l" t="t" r="r" b="b"/>
              <a:pathLst>
                <a:path w="544195" h="544195">
                  <a:moveTo>
                    <a:pt x="543661" y="271830"/>
                  </a:moveTo>
                  <a:lnTo>
                    <a:pt x="539281" y="320692"/>
                  </a:lnTo>
                  <a:lnTo>
                    <a:pt x="526655" y="366680"/>
                  </a:lnTo>
                  <a:lnTo>
                    <a:pt x="506548" y="409028"/>
                  </a:lnTo>
                  <a:lnTo>
                    <a:pt x="479729" y="446967"/>
                  </a:lnTo>
                  <a:lnTo>
                    <a:pt x="446967" y="479729"/>
                  </a:lnTo>
                  <a:lnTo>
                    <a:pt x="409028" y="506548"/>
                  </a:lnTo>
                  <a:lnTo>
                    <a:pt x="366680" y="526655"/>
                  </a:lnTo>
                  <a:lnTo>
                    <a:pt x="320692" y="539281"/>
                  </a:lnTo>
                  <a:lnTo>
                    <a:pt x="271830" y="543661"/>
                  </a:lnTo>
                  <a:lnTo>
                    <a:pt x="222969" y="539281"/>
                  </a:lnTo>
                  <a:lnTo>
                    <a:pt x="176980" y="526655"/>
                  </a:lnTo>
                  <a:lnTo>
                    <a:pt x="134633" y="506548"/>
                  </a:lnTo>
                  <a:lnTo>
                    <a:pt x="96694" y="479729"/>
                  </a:lnTo>
                  <a:lnTo>
                    <a:pt x="63931" y="446967"/>
                  </a:lnTo>
                  <a:lnTo>
                    <a:pt x="37113" y="409028"/>
                  </a:lnTo>
                  <a:lnTo>
                    <a:pt x="17006" y="366680"/>
                  </a:lnTo>
                  <a:lnTo>
                    <a:pt x="4379" y="320692"/>
                  </a:lnTo>
                  <a:lnTo>
                    <a:pt x="0" y="271830"/>
                  </a:lnTo>
                  <a:lnTo>
                    <a:pt x="4379" y="222969"/>
                  </a:lnTo>
                  <a:lnTo>
                    <a:pt x="17006" y="176980"/>
                  </a:lnTo>
                  <a:lnTo>
                    <a:pt x="37113" y="134633"/>
                  </a:lnTo>
                  <a:lnTo>
                    <a:pt x="63931" y="96694"/>
                  </a:lnTo>
                  <a:lnTo>
                    <a:pt x="96694" y="63931"/>
                  </a:lnTo>
                  <a:lnTo>
                    <a:pt x="134633" y="37113"/>
                  </a:lnTo>
                  <a:lnTo>
                    <a:pt x="176980" y="17006"/>
                  </a:lnTo>
                  <a:lnTo>
                    <a:pt x="222969" y="4379"/>
                  </a:lnTo>
                  <a:lnTo>
                    <a:pt x="271830" y="0"/>
                  </a:lnTo>
                  <a:lnTo>
                    <a:pt x="320692" y="4379"/>
                  </a:lnTo>
                  <a:lnTo>
                    <a:pt x="366680" y="17006"/>
                  </a:lnTo>
                  <a:lnTo>
                    <a:pt x="409028" y="37113"/>
                  </a:lnTo>
                  <a:lnTo>
                    <a:pt x="446967" y="63931"/>
                  </a:lnTo>
                  <a:lnTo>
                    <a:pt x="479729" y="96694"/>
                  </a:lnTo>
                  <a:lnTo>
                    <a:pt x="506548" y="134633"/>
                  </a:lnTo>
                  <a:lnTo>
                    <a:pt x="526655" y="176980"/>
                  </a:lnTo>
                  <a:lnTo>
                    <a:pt x="539281" y="222969"/>
                  </a:lnTo>
                  <a:lnTo>
                    <a:pt x="543661" y="271830"/>
                  </a:lnTo>
                  <a:close/>
                </a:path>
              </a:pathLst>
            </a:custGeom>
            <a:ln w="18402">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79" name="object 61"/>
            <p:cNvSpPr/>
            <p:nvPr/>
          </p:nvSpPr>
          <p:spPr>
            <a:xfrm>
              <a:off x="7824837" y="13983869"/>
              <a:ext cx="123965" cy="491843"/>
            </a:xfrm>
            <a:custGeom>
              <a:avLst/>
              <a:gdLst/>
              <a:ahLst/>
              <a:cxnLst/>
              <a:rect l="l" t="t" r="r" b="b"/>
              <a:pathLst>
                <a:path w="137159" h="544195">
                  <a:moveTo>
                    <a:pt x="0" y="0"/>
                  </a:moveTo>
                  <a:lnTo>
                    <a:pt x="79251" y="61862"/>
                  </a:lnTo>
                  <a:lnTo>
                    <a:pt x="119948" y="110851"/>
                  </a:lnTo>
                  <a:lnTo>
                    <a:pt x="134941" y="172500"/>
                  </a:lnTo>
                  <a:lnTo>
                    <a:pt x="137083" y="272338"/>
                  </a:lnTo>
                  <a:lnTo>
                    <a:pt x="115664" y="386425"/>
                  </a:lnTo>
                  <a:lnTo>
                    <a:pt x="68541" y="471727"/>
                  </a:lnTo>
                  <a:lnTo>
                    <a:pt x="21419" y="525165"/>
                  </a:lnTo>
                  <a:lnTo>
                    <a:pt x="0" y="543661"/>
                  </a:lnTo>
                </a:path>
              </a:pathLst>
            </a:custGeom>
            <a:ln w="18402">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80" name="object 62"/>
            <p:cNvSpPr/>
            <p:nvPr/>
          </p:nvSpPr>
          <p:spPr>
            <a:xfrm>
              <a:off x="7680616" y="13983869"/>
              <a:ext cx="123965" cy="491843"/>
            </a:xfrm>
            <a:custGeom>
              <a:avLst/>
              <a:gdLst/>
              <a:ahLst/>
              <a:cxnLst/>
              <a:rect l="l" t="t" r="r" b="b"/>
              <a:pathLst>
                <a:path w="137159" h="544195">
                  <a:moveTo>
                    <a:pt x="137083" y="0"/>
                  </a:moveTo>
                  <a:lnTo>
                    <a:pt x="57832" y="61862"/>
                  </a:lnTo>
                  <a:lnTo>
                    <a:pt x="17135" y="110851"/>
                  </a:lnTo>
                  <a:lnTo>
                    <a:pt x="2141" y="172500"/>
                  </a:lnTo>
                  <a:lnTo>
                    <a:pt x="0" y="272338"/>
                  </a:lnTo>
                  <a:lnTo>
                    <a:pt x="21419" y="386425"/>
                  </a:lnTo>
                  <a:lnTo>
                    <a:pt x="68541" y="471727"/>
                  </a:lnTo>
                  <a:lnTo>
                    <a:pt x="115664" y="525165"/>
                  </a:lnTo>
                  <a:lnTo>
                    <a:pt x="137083" y="543661"/>
                  </a:lnTo>
                </a:path>
              </a:pathLst>
            </a:custGeom>
            <a:ln w="18402">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81" name="object 63"/>
            <p:cNvSpPr/>
            <p:nvPr/>
          </p:nvSpPr>
          <p:spPr>
            <a:xfrm>
              <a:off x="7553514" y="14256208"/>
              <a:ext cx="490697" cy="0"/>
            </a:xfrm>
            <a:custGeom>
              <a:avLst/>
              <a:gdLst/>
              <a:ahLst/>
              <a:cxnLst/>
              <a:rect l="l" t="t" r="r" b="b"/>
              <a:pathLst>
                <a:path w="542925">
                  <a:moveTo>
                    <a:pt x="542645" y="0"/>
                  </a:moveTo>
                  <a:lnTo>
                    <a:pt x="0" y="0"/>
                  </a:lnTo>
                </a:path>
              </a:pathLst>
            </a:custGeom>
            <a:ln w="18402">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82" name="object 64"/>
            <p:cNvSpPr/>
            <p:nvPr/>
          </p:nvSpPr>
          <p:spPr>
            <a:xfrm>
              <a:off x="7591030" y="14120559"/>
              <a:ext cx="424697" cy="0"/>
            </a:xfrm>
            <a:custGeom>
              <a:avLst/>
              <a:gdLst/>
              <a:ahLst/>
              <a:cxnLst/>
              <a:rect l="l" t="t" r="r" b="b"/>
              <a:pathLst>
                <a:path w="469900">
                  <a:moveTo>
                    <a:pt x="469430" y="0"/>
                  </a:moveTo>
                  <a:lnTo>
                    <a:pt x="0" y="0"/>
                  </a:lnTo>
                </a:path>
              </a:pathLst>
            </a:custGeom>
            <a:ln w="18402">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83" name="object 65"/>
            <p:cNvSpPr/>
            <p:nvPr/>
          </p:nvSpPr>
          <p:spPr>
            <a:xfrm>
              <a:off x="7591030" y="14393305"/>
              <a:ext cx="421253" cy="0"/>
            </a:xfrm>
            <a:custGeom>
              <a:avLst/>
              <a:gdLst/>
              <a:ahLst/>
              <a:cxnLst/>
              <a:rect l="l" t="t" r="r" b="b"/>
              <a:pathLst>
                <a:path w="466090">
                  <a:moveTo>
                    <a:pt x="465899" y="0"/>
                  </a:moveTo>
                  <a:lnTo>
                    <a:pt x="0" y="0"/>
                  </a:lnTo>
                </a:path>
              </a:pathLst>
            </a:custGeom>
            <a:ln w="18402">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84" name="object 66"/>
            <p:cNvSpPr/>
            <p:nvPr/>
          </p:nvSpPr>
          <p:spPr>
            <a:xfrm>
              <a:off x="7821269" y="13987044"/>
              <a:ext cx="0" cy="380309"/>
            </a:xfrm>
            <a:custGeom>
              <a:avLst/>
              <a:gdLst/>
              <a:ahLst/>
              <a:cxnLst/>
              <a:rect l="l" t="t" r="r" b="b"/>
              <a:pathLst>
                <a:path h="539115">
                  <a:moveTo>
                    <a:pt x="0" y="539064"/>
                  </a:moveTo>
                  <a:lnTo>
                    <a:pt x="0" y="0"/>
                  </a:lnTo>
                </a:path>
              </a:pathLst>
            </a:custGeom>
            <a:ln w="18402">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85" name="object 67"/>
            <p:cNvSpPr/>
            <p:nvPr/>
          </p:nvSpPr>
          <p:spPr>
            <a:xfrm>
              <a:off x="7888756" y="13866548"/>
              <a:ext cx="53948" cy="78052"/>
            </a:xfrm>
            <a:custGeom>
              <a:avLst/>
              <a:gdLst/>
              <a:ahLst/>
              <a:cxnLst/>
              <a:rect l="l" t="t" r="r" b="b"/>
              <a:pathLst>
                <a:path w="59690" h="86359">
                  <a:moveTo>
                    <a:pt x="0" y="86347"/>
                  </a:moveTo>
                  <a:lnTo>
                    <a:pt x="59118" y="53784"/>
                  </a:lnTo>
                  <a:lnTo>
                    <a:pt x="18351" y="0"/>
                  </a:lnTo>
                </a:path>
              </a:pathLst>
            </a:custGeom>
            <a:ln w="18402">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86" name="object 68"/>
            <p:cNvSpPr/>
            <p:nvPr/>
          </p:nvSpPr>
          <p:spPr>
            <a:xfrm>
              <a:off x="7468678" y="13899212"/>
              <a:ext cx="497010" cy="641063"/>
            </a:xfrm>
            <a:custGeom>
              <a:avLst/>
              <a:gdLst/>
              <a:ahLst/>
              <a:cxnLst/>
              <a:rect l="l" t="t" r="r" b="b"/>
              <a:pathLst>
                <a:path w="549909" h="709295">
                  <a:moveTo>
                    <a:pt x="466750" y="18148"/>
                  </a:moveTo>
                  <a:lnTo>
                    <a:pt x="439841" y="10345"/>
                  </a:lnTo>
                  <a:lnTo>
                    <a:pt x="412095" y="4659"/>
                  </a:lnTo>
                  <a:lnTo>
                    <a:pt x="383607" y="1180"/>
                  </a:lnTo>
                  <a:lnTo>
                    <a:pt x="354469" y="0"/>
                  </a:lnTo>
                  <a:lnTo>
                    <a:pt x="306369" y="3235"/>
                  </a:lnTo>
                  <a:lnTo>
                    <a:pt x="260236" y="12660"/>
                  </a:lnTo>
                  <a:lnTo>
                    <a:pt x="216493" y="27853"/>
                  </a:lnTo>
                  <a:lnTo>
                    <a:pt x="175561" y="48391"/>
                  </a:lnTo>
                  <a:lnTo>
                    <a:pt x="137862" y="73852"/>
                  </a:lnTo>
                  <a:lnTo>
                    <a:pt x="103820" y="103814"/>
                  </a:lnTo>
                  <a:lnTo>
                    <a:pt x="73857" y="137854"/>
                  </a:lnTo>
                  <a:lnTo>
                    <a:pt x="48394" y="175551"/>
                  </a:lnTo>
                  <a:lnTo>
                    <a:pt x="27855" y="216482"/>
                  </a:lnTo>
                  <a:lnTo>
                    <a:pt x="12661" y="260225"/>
                  </a:lnTo>
                  <a:lnTo>
                    <a:pt x="3235" y="306357"/>
                  </a:lnTo>
                  <a:lnTo>
                    <a:pt x="0" y="354456"/>
                  </a:lnTo>
                  <a:lnTo>
                    <a:pt x="3235" y="402554"/>
                  </a:lnTo>
                  <a:lnTo>
                    <a:pt x="12661" y="448684"/>
                  </a:lnTo>
                  <a:lnTo>
                    <a:pt x="27855" y="492426"/>
                  </a:lnTo>
                  <a:lnTo>
                    <a:pt x="48394" y="533356"/>
                  </a:lnTo>
                  <a:lnTo>
                    <a:pt x="73857" y="571053"/>
                  </a:lnTo>
                  <a:lnTo>
                    <a:pt x="103820" y="605094"/>
                  </a:lnTo>
                  <a:lnTo>
                    <a:pt x="137862" y="635057"/>
                  </a:lnTo>
                  <a:lnTo>
                    <a:pt x="175561" y="660519"/>
                  </a:lnTo>
                  <a:lnTo>
                    <a:pt x="216493" y="681058"/>
                  </a:lnTo>
                  <a:lnTo>
                    <a:pt x="260236" y="696252"/>
                  </a:lnTo>
                  <a:lnTo>
                    <a:pt x="306369" y="705678"/>
                  </a:lnTo>
                  <a:lnTo>
                    <a:pt x="354469" y="708913"/>
                  </a:lnTo>
                  <a:lnTo>
                    <a:pt x="407424" y="704984"/>
                  </a:lnTo>
                  <a:lnTo>
                    <a:pt x="457935" y="693573"/>
                  </a:lnTo>
                  <a:lnTo>
                    <a:pt x="505433" y="675250"/>
                  </a:lnTo>
                  <a:lnTo>
                    <a:pt x="549351" y="650582"/>
                  </a:lnTo>
                </a:path>
              </a:pathLst>
            </a:custGeom>
            <a:ln w="18402">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grpSp>
      <p:grpSp>
        <p:nvGrpSpPr>
          <p:cNvPr id="87" name="Group 86"/>
          <p:cNvGrpSpPr/>
          <p:nvPr/>
        </p:nvGrpSpPr>
        <p:grpSpPr>
          <a:xfrm>
            <a:off x="1415945" y="5728162"/>
            <a:ext cx="2011696" cy="348878"/>
            <a:chOff x="11046285" y="7292287"/>
            <a:chExt cx="1991750" cy="418653"/>
          </a:xfrm>
        </p:grpSpPr>
        <p:sp>
          <p:nvSpPr>
            <p:cNvPr id="88" name="TextBox 87"/>
            <p:cNvSpPr txBox="1"/>
            <p:nvPr/>
          </p:nvSpPr>
          <p:spPr>
            <a:xfrm>
              <a:off x="11046285" y="7292287"/>
              <a:ext cx="1691035" cy="418653"/>
            </a:xfrm>
            <a:prstGeom prst="rect">
              <a:avLst/>
            </a:prstGeom>
            <a:noFill/>
          </p:spPr>
          <p:txBody>
            <a:bodyPr wrap="square" rtlCol="0">
              <a:spAutoFit/>
            </a:bodyPr>
            <a:lstStyle/>
            <a:p>
              <a:pPr defTabSz="914400" fontAlgn="auto">
                <a:spcBef>
                  <a:spcPts val="0"/>
                </a:spcBef>
                <a:spcAft>
                  <a:spcPts val="0"/>
                </a:spcAft>
              </a:pPr>
              <a:r>
                <a:rPr lang="en-US" sz="1665" b="1" dirty="0">
                  <a:solidFill>
                    <a:srgbClr val="FFFFFF"/>
                  </a:solidFill>
                  <a:latin typeface="Century Gothic" panose="020B0502020202020204" charset="0"/>
                  <a:ea typeface="Century Gothic" panose="020B0502020202020204" charset="0"/>
                  <a:cs typeface="Arial Black" panose="020B0A04020102020204" pitchFamily="34" charset="0"/>
                </a:rPr>
                <a:t>375,000+</a:t>
              </a:r>
              <a:endParaRPr lang="en-US" sz="1665" b="1" dirty="0">
                <a:solidFill>
                  <a:srgbClr val="FFFFFF"/>
                </a:solidFill>
                <a:latin typeface="Century Gothic" panose="020B0502020202020204" charset="0"/>
                <a:ea typeface="Century Gothic" panose="020B0502020202020204" charset="0"/>
                <a:cs typeface="Arial Black" panose="020B0A04020102020204" pitchFamily="34" charset="0"/>
              </a:endParaRPr>
            </a:p>
          </p:txBody>
        </p:sp>
        <p:sp>
          <p:nvSpPr>
            <p:cNvPr id="89" name="TextBox 88"/>
            <p:cNvSpPr txBox="1"/>
            <p:nvPr/>
          </p:nvSpPr>
          <p:spPr>
            <a:xfrm>
              <a:off x="12559998" y="7354970"/>
              <a:ext cx="478037" cy="326320"/>
            </a:xfrm>
            <a:prstGeom prst="rect">
              <a:avLst/>
            </a:prstGeom>
            <a:noFill/>
          </p:spPr>
          <p:txBody>
            <a:bodyPr wrap="none" rtlCol="0">
              <a:spAutoFit/>
            </a:bodyPr>
            <a:lstStyle/>
            <a:p>
              <a:pPr algn="r" defTabSz="914400" fontAlgn="auto">
                <a:spcBef>
                  <a:spcPts val="0"/>
                </a:spcBef>
                <a:spcAft>
                  <a:spcPts val="0"/>
                </a:spcAft>
              </a:pPr>
              <a:r>
                <a:rPr lang="zh-CN" altLang="en-US" sz="1165" dirty="0">
                  <a:solidFill>
                    <a:srgbClr val="FFFFFF"/>
                  </a:solidFill>
                  <a:ea typeface="Century Gothic" panose="020B0502020202020204" charset="0"/>
                  <a:cs typeface="Arial" panose="020B0604020202020204" pitchFamily="34" charset="0"/>
                </a:rPr>
                <a:t>员工</a:t>
              </a:r>
              <a:endParaRPr lang="en-US" sz="1165" dirty="0">
                <a:solidFill>
                  <a:srgbClr val="FFFFFF"/>
                </a:solidFill>
                <a:ea typeface="Century Gothic" panose="020B0502020202020204" charset="0"/>
                <a:cs typeface="Arial" panose="020B0604020202020204" pitchFamily="34" charset="0"/>
              </a:endParaRPr>
            </a:p>
          </p:txBody>
        </p:sp>
      </p:grpSp>
      <p:grpSp>
        <p:nvGrpSpPr>
          <p:cNvPr id="8" name="Group 7"/>
          <p:cNvGrpSpPr/>
          <p:nvPr/>
        </p:nvGrpSpPr>
        <p:grpSpPr>
          <a:xfrm>
            <a:off x="892970" y="5739064"/>
            <a:ext cx="287101" cy="282325"/>
            <a:chOff x="9915180" y="7949665"/>
            <a:chExt cx="2591984" cy="3290716"/>
          </a:xfrm>
        </p:grpSpPr>
        <p:sp>
          <p:nvSpPr>
            <p:cNvPr id="90" name="object 33"/>
            <p:cNvSpPr/>
            <p:nvPr/>
          </p:nvSpPr>
          <p:spPr>
            <a:xfrm>
              <a:off x="10152533" y="8088735"/>
              <a:ext cx="483443" cy="483443"/>
            </a:xfrm>
            <a:custGeom>
              <a:avLst/>
              <a:gdLst/>
              <a:ahLst/>
              <a:cxnLst/>
              <a:rect l="l" t="t" r="r" b="b"/>
              <a:pathLst>
                <a:path w="92075" h="92075">
                  <a:moveTo>
                    <a:pt x="91694" y="45847"/>
                  </a:moveTo>
                  <a:lnTo>
                    <a:pt x="88091" y="63694"/>
                  </a:lnTo>
                  <a:lnTo>
                    <a:pt x="78266" y="78266"/>
                  </a:lnTo>
                  <a:lnTo>
                    <a:pt x="63694" y="88091"/>
                  </a:lnTo>
                  <a:lnTo>
                    <a:pt x="45847" y="91694"/>
                  </a:lnTo>
                  <a:lnTo>
                    <a:pt x="27999" y="88091"/>
                  </a:lnTo>
                  <a:lnTo>
                    <a:pt x="13427" y="78266"/>
                  </a:lnTo>
                  <a:lnTo>
                    <a:pt x="3602" y="63694"/>
                  </a:lnTo>
                  <a:lnTo>
                    <a:pt x="0" y="45847"/>
                  </a:lnTo>
                  <a:lnTo>
                    <a:pt x="3602" y="27999"/>
                  </a:lnTo>
                  <a:lnTo>
                    <a:pt x="13427" y="13427"/>
                  </a:lnTo>
                  <a:lnTo>
                    <a:pt x="27999" y="3602"/>
                  </a:lnTo>
                  <a:lnTo>
                    <a:pt x="45847" y="0"/>
                  </a:lnTo>
                  <a:lnTo>
                    <a:pt x="63694" y="3602"/>
                  </a:lnTo>
                  <a:lnTo>
                    <a:pt x="78266" y="13427"/>
                  </a:lnTo>
                  <a:lnTo>
                    <a:pt x="88091" y="27999"/>
                  </a:lnTo>
                  <a:lnTo>
                    <a:pt x="91694" y="45847"/>
                  </a:lnTo>
                  <a:close/>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91" name="object 34"/>
            <p:cNvSpPr/>
            <p:nvPr/>
          </p:nvSpPr>
          <p:spPr>
            <a:xfrm>
              <a:off x="9915180" y="8785277"/>
              <a:ext cx="733495" cy="1076898"/>
            </a:xfrm>
            <a:custGeom>
              <a:avLst/>
              <a:gdLst/>
              <a:ahLst/>
              <a:cxnLst/>
              <a:rect l="l" t="t" r="r" b="b"/>
              <a:pathLst>
                <a:path w="139700" h="205104">
                  <a:moveTo>
                    <a:pt x="28282" y="204533"/>
                  </a:moveTo>
                  <a:lnTo>
                    <a:pt x="17300" y="202300"/>
                  </a:lnTo>
                  <a:lnTo>
                    <a:pt x="8307" y="196221"/>
                  </a:lnTo>
                  <a:lnTo>
                    <a:pt x="2231" y="187227"/>
                  </a:lnTo>
                  <a:lnTo>
                    <a:pt x="0" y="176250"/>
                  </a:lnTo>
                  <a:lnTo>
                    <a:pt x="0" y="28282"/>
                  </a:lnTo>
                  <a:lnTo>
                    <a:pt x="2231" y="17305"/>
                  </a:lnTo>
                  <a:lnTo>
                    <a:pt x="8307" y="8312"/>
                  </a:lnTo>
                  <a:lnTo>
                    <a:pt x="17300" y="2233"/>
                  </a:lnTo>
                  <a:lnTo>
                    <a:pt x="28282" y="0"/>
                  </a:lnTo>
                  <a:lnTo>
                    <a:pt x="139407" y="0"/>
                  </a:lnTo>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92" name="object 35"/>
            <p:cNvSpPr/>
            <p:nvPr/>
          </p:nvSpPr>
          <p:spPr>
            <a:xfrm>
              <a:off x="10106558" y="9144952"/>
              <a:ext cx="546782" cy="1897086"/>
            </a:xfrm>
            <a:custGeom>
              <a:avLst/>
              <a:gdLst/>
              <a:ahLst/>
              <a:cxnLst/>
              <a:rect l="l" t="t" r="r" b="b"/>
              <a:pathLst>
                <a:path w="104139" h="361315">
                  <a:moveTo>
                    <a:pt x="103632" y="138569"/>
                  </a:moveTo>
                  <a:lnTo>
                    <a:pt x="98120" y="335406"/>
                  </a:lnTo>
                  <a:lnTo>
                    <a:pt x="72237" y="361276"/>
                  </a:lnTo>
                  <a:lnTo>
                    <a:pt x="35280" y="361276"/>
                  </a:lnTo>
                  <a:lnTo>
                    <a:pt x="25237" y="359234"/>
                  </a:lnTo>
                  <a:lnTo>
                    <a:pt x="17011" y="353675"/>
                  </a:lnTo>
                  <a:lnTo>
                    <a:pt x="11452" y="345449"/>
                  </a:lnTo>
                  <a:lnTo>
                    <a:pt x="9410" y="335406"/>
                  </a:lnTo>
                  <a:lnTo>
                    <a:pt x="0" y="0"/>
                  </a:lnTo>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93" name="object 36"/>
            <p:cNvSpPr/>
            <p:nvPr/>
          </p:nvSpPr>
          <p:spPr>
            <a:xfrm>
              <a:off x="10418869" y="10069174"/>
              <a:ext cx="0" cy="827531"/>
            </a:xfrm>
            <a:custGeom>
              <a:avLst/>
              <a:gdLst/>
              <a:ahLst/>
              <a:cxnLst/>
              <a:rect l="l" t="t" r="r" b="b"/>
              <a:pathLst>
                <a:path h="201929">
                  <a:moveTo>
                    <a:pt x="0" y="201396"/>
                  </a:moveTo>
                  <a:lnTo>
                    <a:pt x="0" y="0"/>
                  </a:lnTo>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94" name="object 37"/>
            <p:cNvSpPr/>
            <p:nvPr/>
          </p:nvSpPr>
          <p:spPr>
            <a:xfrm>
              <a:off x="11813515" y="8088735"/>
              <a:ext cx="483443" cy="483443"/>
            </a:xfrm>
            <a:custGeom>
              <a:avLst/>
              <a:gdLst/>
              <a:ahLst/>
              <a:cxnLst/>
              <a:rect l="l" t="t" r="r" b="b"/>
              <a:pathLst>
                <a:path w="92075" h="92075">
                  <a:moveTo>
                    <a:pt x="0" y="45847"/>
                  </a:moveTo>
                  <a:lnTo>
                    <a:pt x="3602" y="63694"/>
                  </a:lnTo>
                  <a:lnTo>
                    <a:pt x="13427" y="78266"/>
                  </a:lnTo>
                  <a:lnTo>
                    <a:pt x="27999" y="88091"/>
                  </a:lnTo>
                  <a:lnTo>
                    <a:pt x="45846" y="91694"/>
                  </a:lnTo>
                  <a:lnTo>
                    <a:pt x="63694" y="88091"/>
                  </a:lnTo>
                  <a:lnTo>
                    <a:pt x="78266" y="78266"/>
                  </a:lnTo>
                  <a:lnTo>
                    <a:pt x="88091" y="63694"/>
                  </a:lnTo>
                  <a:lnTo>
                    <a:pt x="91693" y="45847"/>
                  </a:lnTo>
                  <a:lnTo>
                    <a:pt x="88091" y="27999"/>
                  </a:lnTo>
                  <a:lnTo>
                    <a:pt x="78266" y="13427"/>
                  </a:lnTo>
                  <a:lnTo>
                    <a:pt x="63694" y="3602"/>
                  </a:lnTo>
                  <a:lnTo>
                    <a:pt x="45846" y="0"/>
                  </a:lnTo>
                  <a:lnTo>
                    <a:pt x="27999" y="3602"/>
                  </a:lnTo>
                  <a:lnTo>
                    <a:pt x="13427" y="13427"/>
                  </a:lnTo>
                  <a:lnTo>
                    <a:pt x="3602" y="27999"/>
                  </a:lnTo>
                  <a:lnTo>
                    <a:pt x="0" y="45847"/>
                  </a:lnTo>
                  <a:close/>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95" name="object 38"/>
            <p:cNvSpPr/>
            <p:nvPr/>
          </p:nvSpPr>
          <p:spPr>
            <a:xfrm>
              <a:off x="11773669" y="8785277"/>
              <a:ext cx="733495" cy="1076898"/>
            </a:xfrm>
            <a:custGeom>
              <a:avLst/>
              <a:gdLst/>
              <a:ahLst/>
              <a:cxnLst/>
              <a:rect l="l" t="t" r="r" b="b"/>
              <a:pathLst>
                <a:path w="139700" h="205104">
                  <a:moveTo>
                    <a:pt x="111125" y="204533"/>
                  </a:moveTo>
                  <a:lnTo>
                    <a:pt x="122107" y="202300"/>
                  </a:lnTo>
                  <a:lnTo>
                    <a:pt x="131100" y="196221"/>
                  </a:lnTo>
                  <a:lnTo>
                    <a:pt x="137176" y="187227"/>
                  </a:lnTo>
                  <a:lnTo>
                    <a:pt x="139407" y="176250"/>
                  </a:lnTo>
                  <a:lnTo>
                    <a:pt x="139407" y="28282"/>
                  </a:lnTo>
                  <a:lnTo>
                    <a:pt x="137176" y="17305"/>
                  </a:lnTo>
                  <a:lnTo>
                    <a:pt x="131100" y="8312"/>
                  </a:lnTo>
                  <a:lnTo>
                    <a:pt x="122107" y="2233"/>
                  </a:lnTo>
                  <a:lnTo>
                    <a:pt x="111125" y="0"/>
                  </a:lnTo>
                  <a:lnTo>
                    <a:pt x="0" y="0"/>
                  </a:lnTo>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96" name="object 39"/>
            <p:cNvSpPr/>
            <p:nvPr/>
          </p:nvSpPr>
          <p:spPr>
            <a:xfrm>
              <a:off x="11790638" y="9144952"/>
              <a:ext cx="546782" cy="1897086"/>
            </a:xfrm>
            <a:custGeom>
              <a:avLst/>
              <a:gdLst/>
              <a:ahLst/>
              <a:cxnLst/>
              <a:rect l="l" t="t" r="r" b="b"/>
              <a:pathLst>
                <a:path w="104139" h="361315">
                  <a:moveTo>
                    <a:pt x="0" y="144805"/>
                  </a:moveTo>
                  <a:lnTo>
                    <a:pt x="5435" y="335406"/>
                  </a:lnTo>
                  <a:lnTo>
                    <a:pt x="31305" y="361276"/>
                  </a:lnTo>
                  <a:lnTo>
                    <a:pt x="68262" y="361276"/>
                  </a:lnTo>
                  <a:lnTo>
                    <a:pt x="78310" y="359234"/>
                  </a:lnTo>
                  <a:lnTo>
                    <a:pt x="86536" y="353675"/>
                  </a:lnTo>
                  <a:lnTo>
                    <a:pt x="92092" y="345449"/>
                  </a:lnTo>
                  <a:lnTo>
                    <a:pt x="94132" y="335406"/>
                  </a:lnTo>
                  <a:lnTo>
                    <a:pt x="103543" y="0"/>
                  </a:lnTo>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97" name="object 40"/>
            <p:cNvSpPr/>
            <p:nvPr/>
          </p:nvSpPr>
          <p:spPr>
            <a:xfrm>
              <a:off x="12079851" y="10069174"/>
              <a:ext cx="0" cy="827531"/>
            </a:xfrm>
            <a:custGeom>
              <a:avLst/>
              <a:gdLst/>
              <a:ahLst/>
              <a:cxnLst/>
              <a:rect l="l" t="t" r="r" b="b"/>
              <a:pathLst>
                <a:path h="201929">
                  <a:moveTo>
                    <a:pt x="0" y="201396"/>
                  </a:moveTo>
                  <a:lnTo>
                    <a:pt x="0" y="0"/>
                  </a:lnTo>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99" name="object 42"/>
            <p:cNvSpPr/>
            <p:nvPr/>
          </p:nvSpPr>
          <p:spPr>
            <a:xfrm>
              <a:off x="10954288" y="7949665"/>
              <a:ext cx="536785" cy="536785"/>
            </a:xfrm>
            <a:custGeom>
              <a:avLst/>
              <a:gdLst/>
              <a:ahLst/>
              <a:cxnLst/>
              <a:rect l="l" t="t" r="r" b="b"/>
              <a:pathLst>
                <a:path w="102235" h="102234">
                  <a:moveTo>
                    <a:pt x="102171" y="51079"/>
                  </a:moveTo>
                  <a:lnTo>
                    <a:pt x="98156" y="70960"/>
                  </a:lnTo>
                  <a:lnTo>
                    <a:pt x="87209" y="87196"/>
                  </a:lnTo>
                  <a:lnTo>
                    <a:pt x="70972" y="98144"/>
                  </a:lnTo>
                  <a:lnTo>
                    <a:pt x="51092" y="102158"/>
                  </a:lnTo>
                  <a:lnTo>
                    <a:pt x="31203" y="98144"/>
                  </a:lnTo>
                  <a:lnTo>
                    <a:pt x="14963" y="87196"/>
                  </a:lnTo>
                  <a:lnTo>
                    <a:pt x="4014" y="70960"/>
                  </a:lnTo>
                  <a:lnTo>
                    <a:pt x="0" y="51079"/>
                  </a:lnTo>
                  <a:lnTo>
                    <a:pt x="4014" y="31198"/>
                  </a:lnTo>
                  <a:lnTo>
                    <a:pt x="14963" y="14962"/>
                  </a:lnTo>
                  <a:lnTo>
                    <a:pt x="31203" y="4014"/>
                  </a:lnTo>
                  <a:lnTo>
                    <a:pt x="51092" y="0"/>
                  </a:lnTo>
                  <a:lnTo>
                    <a:pt x="70972" y="4014"/>
                  </a:lnTo>
                  <a:lnTo>
                    <a:pt x="87209" y="14962"/>
                  </a:lnTo>
                  <a:lnTo>
                    <a:pt x="98156" y="31198"/>
                  </a:lnTo>
                  <a:lnTo>
                    <a:pt x="102171" y="51079"/>
                  </a:lnTo>
                  <a:close/>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00" name="object 43"/>
            <p:cNvSpPr/>
            <p:nvPr/>
          </p:nvSpPr>
          <p:spPr>
            <a:xfrm>
              <a:off x="10689864" y="8725812"/>
              <a:ext cx="1016893" cy="1213604"/>
            </a:xfrm>
            <a:custGeom>
              <a:avLst/>
              <a:gdLst/>
              <a:ahLst/>
              <a:cxnLst/>
              <a:rect l="l" t="t" r="r" b="b"/>
              <a:pathLst>
                <a:path w="193675" h="231140">
                  <a:moveTo>
                    <a:pt x="31508" y="227888"/>
                  </a:moveTo>
                  <a:lnTo>
                    <a:pt x="19272" y="225401"/>
                  </a:lnTo>
                  <a:lnTo>
                    <a:pt x="9253" y="218630"/>
                  </a:lnTo>
                  <a:lnTo>
                    <a:pt x="2485" y="208611"/>
                  </a:lnTo>
                  <a:lnTo>
                    <a:pt x="0" y="196380"/>
                  </a:lnTo>
                  <a:lnTo>
                    <a:pt x="0" y="31508"/>
                  </a:lnTo>
                  <a:lnTo>
                    <a:pt x="2485" y="19272"/>
                  </a:lnTo>
                  <a:lnTo>
                    <a:pt x="9253" y="9253"/>
                  </a:lnTo>
                  <a:lnTo>
                    <a:pt x="19272" y="2485"/>
                  </a:lnTo>
                  <a:lnTo>
                    <a:pt x="31508" y="0"/>
                  </a:lnTo>
                  <a:lnTo>
                    <a:pt x="161696" y="0"/>
                  </a:lnTo>
                  <a:lnTo>
                    <a:pt x="173935" y="2485"/>
                  </a:lnTo>
                  <a:lnTo>
                    <a:pt x="183957" y="9253"/>
                  </a:lnTo>
                  <a:lnTo>
                    <a:pt x="190730" y="19272"/>
                  </a:lnTo>
                  <a:lnTo>
                    <a:pt x="193217" y="31508"/>
                  </a:lnTo>
                  <a:lnTo>
                    <a:pt x="193217" y="196380"/>
                  </a:lnTo>
                  <a:lnTo>
                    <a:pt x="193020" y="216460"/>
                  </a:lnTo>
                  <a:lnTo>
                    <a:pt x="188877" y="226772"/>
                  </a:lnTo>
                  <a:lnTo>
                    <a:pt x="177119" y="230571"/>
                  </a:lnTo>
                  <a:lnTo>
                    <a:pt x="154076" y="231114"/>
                  </a:lnTo>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01" name="object 44"/>
            <p:cNvSpPr/>
            <p:nvPr/>
          </p:nvSpPr>
          <p:spPr>
            <a:xfrm>
              <a:off x="10903079" y="9126577"/>
              <a:ext cx="630135" cy="2113804"/>
            </a:xfrm>
            <a:custGeom>
              <a:avLst/>
              <a:gdLst/>
              <a:ahLst/>
              <a:cxnLst/>
              <a:rect l="l" t="t" r="r" b="b"/>
              <a:pathLst>
                <a:path w="120014" h="402590">
                  <a:moveTo>
                    <a:pt x="119811" y="0"/>
                  </a:moveTo>
                  <a:lnTo>
                    <a:pt x="109321" y="373722"/>
                  </a:lnTo>
                  <a:lnTo>
                    <a:pt x="80492" y="402551"/>
                  </a:lnTo>
                  <a:lnTo>
                    <a:pt x="39306" y="402551"/>
                  </a:lnTo>
                  <a:lnTo>
                    <a:pt x="28115" y="400276"/>
                  </a:lnTo>
                  <a:lnTo>
                    <a:pt x="18948" y="394080"/>
                  </a:lnTo>
                  <a:lnTo>
                    <a:pt x="12753" y="384913"/>
                  </a:lnTo>
                  <a:lnTo>
                    <a:pt x="10477" y="373722"/>
                  </a:lnTo>
                  <a:lnTo>
                    <a:pt x="0" y="0"/>
                  </a:lnTo>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02" name="object 45"/>
            <p:cNvSpPr/>
            <p:nvPr/>
          </p:nvSpPr>
          <p:spPr>
            <a:xfrm>
              <a:off x="11251094" y="10156308"/>
              <a:ext cx="0" cy="921213"/>
            </a:xfrm>
            <a:custGeom>
              <a:avLst/>
              <a:gdLst/>
              <a:ahLst/>
              <a:cxnLst/>
              <a:rect l="l" t="t" r="r" b="b"/>
              <a:pathLst>
                <a:path h="224790">
                  <a:moveTo>
                    <a:pt x="0" y="224421"/>
                  </a:moveTo>
                  <a:lnTo>
                    <a:pt x="0" y="0"/>
                  </a:lnTo>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grpSp>
      <p:sp>
        <p:nvSpPr>
          <p:cNvPr id="104" name="Freeform 32"/>
          <p:cNvSpPr>
            <a:spLocks noEditPoints="1"/>
          </p:cNvSpPr>
          <p:nvPr/>
        </p:nvSpPr>
        <p:spPr bwMode="auto">
          <a:xfrm>
            <a:off x="875798" y="4795234"/>
            <a:ext cx="307216" cy="300274"/>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noFill/>
          <a:ln w="15875">
            <a:solidFill>
              <a:schemeClr val="bg1"/>
            </a:solidFill>
          </a:ln>
        </p:spPr>
        <p:txBody>
          <a:bodyPr vert="horz" wrap="square" lIns="71628" tIns="35814" rIns="71628" bIns="358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2000" fontAlgn="auto">
              <a:lnSpc>
                <a:spcPct val="120000"/>
              </a:lnSpc>
              <a:spcBef>
                <a:spcPts val="0"/>
              </a:spcBef>
              <a:spcAft>
                <a:spcPts val="0"/>
              </a:spcAft>
            </a:pPr>
            <a:endParaRPr lang="zh-CN" altLang="en-US" sz="14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13" name="Picture 112" descr="A person in a suit&#10;&#10;Description automatically generated with medium confidence"/>
          <p:cNvPicPr>
            <a:picLocks noChangeAspect="1"/>
          </p:cNvPicPr>
          <p:nvPr/>
        </p:nvPicPr>
        <p:blipFill rotWithShape="1">
          <a:blip r:embed="rId2"/>
          <a:srcRect/>
          <a:stretch>
            <a:fillRect/>
          </a:stretch>
        </p:blipFill>
        <p:spPr>
          <a:xfrm>
            <a:off x="795461" y="2919023"/>
            <a:ext cx="877214" cy="868789"/>
          </a:xfrm>
          <a:prstGeom prst="ellipse">
            <a:avLst/>
          </a:prstGeom>
          <a:ln w="63500" cap="rnd">
            <a:noFill/>
          </a:ln>
          <a:effectLst/>
        </p:spPr>
      </p:pic>
      <p:pic>
        <p:nvPicPr>
          <p:cNvPr id="27" name="Picture 26"/>
          <p:cNvPicPr>
            <a:picLocks noChangeAspect="1"/>
          </p:cNvPicPr>
          <p:nvPr/>
        </p:nvPicPr>
        <p:blipFill rotWithShape="1">
          <a:blip r:embed="rId3"/>
          <a:srcRect/>
          <a:stretch>
            <a:fillRect/>
          </a:stretch>
        </p:blipFill>
        <p:spPr>
          <a:xfrm>
            <a:off x="3625718" y="1219604"/>
            <a:ext cx="1784830" cy="2766063"/>
          </a:xfrm>
          <a:prstGeom prst="rect">
            <a:avLst/>
          </a:prstGeom>
        </p:spPr>
      </p:pic>
      <p:pic>
        <p:nvPicPr>
          <p:cNvPr id="37" name="Picture 6" descr="root beer statnd"/>
          <p:cNvPicPr>
            <a:picLocks noChangeAspect="1" noChangeArrowheads="1"/>
          </p:cNvPicPr>
          <p:nvPr/>
        </p:nvPicPr>
        <p:blipFill rotWithShape="1">
          <a:blip r:embed="rId4"/>
          <a:srcRect r="4108"/>
          <a:stretch>
            <a:fillRect/>
          </a:stretch>
        </p:blipFill>
        <p:spPr bwMode="auto">
          <a:xfrm>
            <a:off x="5476836" y="1219603"/>
            <a:ext cx="1969361" cy="139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object 76"/>
          <p:cNvSpPr txBox="1"/>
          <p:nvPr/>
        </p:nvSpPr>
        <p:spPr>
          <a:xfrm>
            <a:off x="5825591" y="6046813"/>
            <a:ext cx="3506153" cy="230832"/>
          </a:xfrm>
          <a:prstGeom prst="rect">
            <a:avLst/>
          </a:prstGeom>
        </p:spPr>
        <p:txBody>
          <a:bodyPr vert="horz" wrap="square" lIns="0" tIns="0" rIns="0" bIns="0" rtlCol="0">
            <a:spAutoFit/>
          </a:bodyPr>
          <a:lstStyle/>
          <a:p>
            <a:pPr marL="10795" algn="ctr" defTabSz="914400" fontAlgn="auto">
              <a:spcBef>
                <a:spcPts val="0"/>
              </a:spcBef>
              <a:spcAft>
                <a:spcPts val="0"/>
              </a:spcAft>
            </a:pPr>
            <a:r>
              <a:rPr lang="zh-CN" altLang="en-US" sz="1500" dirty="0">
                <a:solidFill>
                  <a:srgbClr val="000000"/>
                </a:solidFill>
                <a:latin typeface="Arial Black" panose="020B0A04020102020204" pitchFamily="34" charset="0"/>
                <a:ea typeface="Century Gothic" panose="020B0502020202020204" charset="0"/>
                <a:cs typeface="Arial Black" panose="020B0A04020102020204" pitchFamily="34" charset="0"/>
              </a:rPr>
              <a:t>一场始于</a:t>
            </a:r>
            <a:r>
              <a:rPr lang="en-US" altLang="zh-CN" sz="1500" dirty="0">
                <a:solidFill>
                  <a:srgbClr val="4AAE46"/>
                </a:solidFill>
                <a:latin typeface="Arial Black" panose="020B0A04020102020204" pitchFamily="34" charset="0"/>
                <a:ea typeface="Century Gothic" panose="020B0502020202020204" charset="0"/>
                <a:cs typeface="Arial Black" panose="020B0A04020102020204" pitchFamily="34" charset="0"/>
              </a:rPr>
              <a:t>1927</a:t>
            </a:r>
            <a:r>
              <a:rPr lang="zh-CN" altLang="en-US" sz="1500" dirty="0">
                <a:solidFill>
                  <a:srgbClr val="000000"/>
                </a:solidFill>
                <a:latin typeface="Arial Black" panose="020B0A04020102020204" pitchFamily="34" charset="0"/>
                <a:ea typeface="Century Gothic" panose="020B0502020202020204" charset="0"/>
                <a:cs typeface="Arial Black" panose="020B0A04020102020204" pitchFamily="34" charset="0"/>
              </a:rPr>
              <a:t>年的行业探索与沉淀</a:t>
            </a:r>
            <a:endParaRPr sz="1500" dirty="0">
              <a:solidFill>
                <a:srgbClr val="000000"/>
              </a:solidFill>
              <a:latin typeface="Arial Black" panose="020B0A04020102020204" pitchFamily="34" charset="0"/>
              <a:ea typeface="+mn-ea"/>
            </a:endParaRPr>
          </a:p>
        </p:txBody>
      </p:sp>
      <p:sp>
        <p:nvSpPr>
          <p:cNvPr id="59" name="object 78"/>
          <p:cNvSpPr/>
          <p:nvPr/>
        </p:nvSpPr>
        <p:spPr>
          <a:xfrm>
            <a:off x="9539249" y="6132865"/>
            <a:ext cx="2008824" cy="122028"/>
          </a:xfrm>
          <a:custGeom>
            <a:avLst/>
            <a:gdLst/>
            <a:ahLst/>
            <a:cxnLst/>
            <a:rect l="l" t="t" r="r" b="b"/>
            <a:pathLst>
              <a:path w="2739390">
                <a:moveTo>
                  <a:pt x="2738945" y="0"/>
                </a:moveTo>
                <a:lnTo>
                  <a:pt x="0" y="0"/>
                </a:lnTo>
              </a:path>
            </a:pathLst>
          </a:custGeom>
          <a:ln w="6350">
            <a:solidFill>
              <a:srgbClr val="6C6D6C"/>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46" name="object 78"/>
          <p:cNvSpPr/>
          <p:nvPr/>
        </p:nvSpPr>
        <p:spPr>
          <a:xfrm>
            <a:off x="3666592" y="6140164"/>
            <a:ext cx="2008824" cy="122028"/>
          </a:xfrm>
          <a:custGeom>
            <a:avLst/>
            <a:gdLst/>
            <a:ahLst/>
            <a:cxnLst/>
            <a:rect l="l" t="t" r="r" b="b"/>
            <a:pathLst>
              <a:path w="2739390">
                <a:moveTo>
                  <a:pt x="2738945" y="0"/>
                </a:moveTo>
                <a:lnTo>
                  <a:pt x="0" y="0"/>
                </a:lnTo>
              </a:path>
            </a:pathLst>
          </a:custGeom>
          <a:ln w="6350">
            <a:solidFill>
              <a:srgbClr val="6C6D6C"/>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pic>
        <p:nvPicPr>
          <p:cNvPr id="105" name="Picture 3" descr="C:\Users\kmcgr193\AppData\Local\Temp\wz87b3\Marriott International - A Visual History\JPG(s)\03-1st Drive-in Georgia Ave.jpg"/>
          <p:cNvPicPr>
            <a:picLocks noChangeAspect="1" noChangeArrowheads="1"/>
          </p:cNvPicPr>
          <p:nvPr/>
        </p:nvPicPr>
        <p:blipFill rotWithShape="1">
          <a:blip r:embed="rId5"/>
          <a:srcRect t="-771"/>
          <a:stretch>
            <a:fillRect/>
          </a:stretch>
        </p:blipFill>
        <p:spPr bwMode="auto">
          <a:xfrm>
            <a:off x="7512284" y="1208899"/>
            <a:ext cx="2192633" cy="1402478"/>
          </a:xfrm>
          <a:prstGeom prst="rect">
            <a:avLst/>
          </a:prstGeom>
          <a:noFill/>
          <a:extLst>
            <a:ext uri="{909E8E84-426E-40DD-AFC4-6F175D3DCCD1}">
              <a14:hiddenFill xmlns:a14="http://schemas.microsoft.com/office/drawing/2010/main">
                <a:solidFill>
                  <a:srgbClr val="FFFFFF"/>
                </a:solidFill>
              </a14:hiddenFill>
            </a:ext>
          </a:extLst>
        </p:spPr>
      </p:pic>
      <p:sp>
        <p:nvSpPr>
          <p:cNvPr id="112" name="Rectangle 111"/>
          <p:cNvSpPr/>
          <p:nvPr/>
        </p:nvSpPr>
        <p:spPr>
          <a:xfrm>
            <a:off x="3625718" y="2882900"/>
            <a:ext cx="1784830" cy="1102768"/>
          </a:xfrm>
          <a:prstGeom prst="rect">
            <a:avLst/>
          </a:prstGeom>
          <a:gradFill>
            <a:gsLst>
              <a:gs pos="0">
                <a:schemeClr val="tx1">
                  <a:lumMod val="75000"/>
                  <a:lumOff val="25000"/>
                  <a:alpha val="0"/>
                </a:schemeClr>
              </a:gs>
              <a:gs pos="100000">
                <a:schemeClr val="tx1">
                  <a:lumMod val="85000"/>
                  <a:lumOff val="15000"/>
                  <a:alpha val="9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2000" fontAlgn="auto">
              <a:spcBef>
                <a:spcPts val="0"/>
              </a:spcBef>
              <a:spcAft>
                <a:spcPts val="0"/>
              </a:spcAft>
            </a:pPr>
            <a:endParaRPr lang="en-US" dirty="0">
              <a:solidFill>
                <a:srgbClr val="FFFFFF"/>
              </a:solidFill>
              <a:latin typeface="Calibri" panose="020F0502020204030204"/>
            </a:endParaRPr>
          </a:p>
        </p:txBody>
      </p:sp>
      <p:sp>
        <p:nvSpPr>
          <p:cNvPr id="110" name="TextBox 109"/>
          <p:cNvSpPr txBox="1"/>
          <p:nvPr/>
        </p:nvSpPr>
        <p:spPr>
          <a:xfrm>
            <a:off x="3695308" y="3400062"/>
            <a:ext cx="2034745" cy="528350"/>
          </a:xfrm>
          <a:prstGeom prst="rect">
            <a:avLst/>
          </a:prstGeom>
          <a:noFill/>
        </p:spPr>
        <p:txBody>
          <a:bodyPr wrap="square" rtlCol="0">
            <a:spAutoFit/>
          </a:bodyPr>
          <a:lstStyle/>
          <a:p>
            <a:pPr defTabSz="914400" fontAlgn="auto">
              <a:lnSpc>
                <a:spcPts val="1665"/>
              </a:lnSpc>
              <a:spcBef>
                <a:spcPts val="0"/>
              </a:spcBef>
              <a:spcAft>
                <a:spcPts val="0"/>
              </a:spcAft>
            </a:pPr>
            <a:r>
              <a:rPr lang="en-US" altLang="zh-CN" sz="1165" b="1" dirty="0">
                <a:solidFill>
                  <a:srgbClr val="FFFFFF"/>
                </a:solidFill>
                <a:latin typeface="Bell MT" panose="02020503060305020303" pitchFamily="18" charset="0"/>
              </a:rPr>
              <a:t>J.W.</a:t>
            </a:r>
            <a:r>
              <a:rPr lang="zh-CN" altLang="en-US" sz="1165" b="1" dirty="0">
                <a:solidFill>
                  <a:srgbClr val="FFFFFF"/>
                </a:solidFill>
                <a:latin typeface="Arial Black" panose="020B0A04020102020204" pitchFamily="34" charset="0"/>
                <a:ea typeface="Century Gothic" panose="020B0502020202020204" charset="0"/>
                <a:cs typeface="Arial Black" panose="020B0A04020102020204" pitchFamily="34" charset="0"/>
              </a:rPr>
              <a:t>万豪</a:t>
            </a:r>
            <a:br>
              <a:rPr lang="en-US" sz="915" dirty="0">
                <a:solidFill>
                  <a:srgbClr val="FFFFFF"/>
                </a:solidFill>
                <a:latin typeface="Arial Black" panose="020B0A04020102020204" pitchFamily="34" charset="0"/>
                <a:ea typeface="+mn-ea"/>
              </a:rPr>
            </a:br>
            <a:r>
              <a:rPr lang="zh-CN" altLang="en-US" sz="1165" dirty="0">
                <a:solidFill>
                  <a:srgbClr val="FFFFFF"/>
                </a:solidFill>
                <a:latin typeface="Arial Black" panose="020B0A04020102020204" pitchFamily="34" charset="0"/>
                <a:ea typeface="Century Gothic" panose="020B0502020202020204" charset="0"/>
                <a:cs typeface="Arial Black" panose="020B0A04020102020204" pitchFamily="34" charset="0"/>
              </a:rPr>
              <a:t>万豪国际集团创始人</a:t>
            </a:r>
            <a:endParaRPr lang="en-US" sz="1165" dirty="0">
              <a:solidFill>
                <a:srgbClr val="FFFFFF"/>
              </a:solidFill>
              <a:latin typeface="Arial Black" panose="020B0A04020102020204" pitchFamily="34" charset="0"/>
              <a:ea typeface="+mn-ea"/>
            </a:endParaRPr>
          </a:p>
        </p:txBody>
      </p:sp>
      <p:pic>
        <p:nvPicPr>
          <p:cNvPr id="1030" name="Picture 6" descr="J.W. Marriott, Jr. 1972"/>
          <p:cNvPicPr>
            <a:picLocks noChangeAspect="1" noChangeArrowheads="1"/>
          </p:cNvPicPr>
          <p:nvPr/>
        </p:nvPicPr>
        <p:blipFill>
          <a:blip r:embed="rId6"/>
          <a:srcRect/>
          <a:stretch>
            <a:fillRect/>
          </a:stretch>
        </p:blipFill>
        <p:spPr bwMode="auto">
          <a:xfrm>
            <a:off x="5476837" y="2668975"/>
            <a:ext cx="1969360" cy="13166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J. Willard &amp; Alice Sheets Marriott at Fairfield Farm"/>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Effect>
                      <a14:saturation sat="0"/>
                    </a14:imgEffect>
                  </a14:imgLayer>
                </a14:imgProps>
              </a:ext>
            </a:extLst>
          </a:blip>
          <a:srcRect/>
          <a:stretch>
            <a:fillRect/>
          </a:stretch>
        </p:blipFill>
        <p:spPr bwMode="auto">
          <a:xfrm>
            <a:off x="9752247" y="2668975"/>
            <a:ext cx="1885761" cy="1316693"/>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114"/>
          <p:cNvPicPr>
            <a:picLocks noChangeAspect="1"/>
          </p:cNvPicPr>
          <p:nvPr/>
        </p:nvPicPr>
        <p:blipFill rotWithShape="1">
          <a:blip r:embed="rId9"/>
          <a:srcRect r="-305"/>
          <a:stretch>
            <a:fillRect/>
          </a:stretch>
        </p:blipFill>
        <p:spPr>
          <a:xfrm>
            <a:off x="3640187" y="4037770"/>
            <a:ext cx="8001897" cy="1985171"/>
          </a:xfrm>
          <a:prstGeom prst="rect">
            <a:avLst/>
          </a:prstGeom>
        </p:spPr>
      </p:pic>
      <p:pic>
        <p:nvPicPr>
          <p:cNvPr id="9" name="Picture 8" descr="A picture containing text, outdoor, building, sky&#10;&#10;Description automatically generated"/>
          <p:cNvPicPr>
            <a:picLocks noChangeAspect="1"/>
          </p:cNvPicPr>
          <p:nvPr/>
        </p:nvPicPr>
        <p:blipFill rotWithShape="1">
          <a:blip r:embed="rId10"/>
          <a:srcRect/>
          <a:stretch>
            <a:fillRect/>
          </a:stretch>
        </p:blipFill>
        <p:spPr>
          <a:xfrm>
            <a:off x="7507433" y="2668164"/>
            <a:ext cx="2197484" cy="1316693"/>
          </a:xfrm>
          <a:prstGeom prst="rect">
            <a:avLst/>
          </a:prstGeom>
        </p:spPr>
      </p:pic>
      <p:pic>
        <p:nvPicPr>
          <p:cNvPr id="1038" name="Picture 14" descr="1937 Hot Shoppes"/>
          <p:cNvPicPr>
            <a:picLocks noChangeAspect="1" noChangeArrowheads="1"/>
          </p:cNvPicPr>
          <p:nvPr/>
        </p:nvPicPr>
        <p:blipFill rotWithShape="1">
          <a:blip r:embed="rId11"/>
          <a:srcRect/>
          <a:stretch>
            <a:fillRect/>
          </a:stretch>
        </p:blipFill>
        <p:spPr bwMode="auto">
          <a:xfrm>
            <a:off x="9752246" y="1208898"/>
            <a:ext cx="1885761" cy="13995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erson smiling for the camera&#10;&#10;Description automatically generated with low confidence"/>
          <p:cNvPicPr>
            <a:picLocks noChangeAspect="1"/>
          </p:cNvPicPr>
          <p:nvPr/>
        </p:nvPicPr>
        <p:blipFill>
          <a:blip r:embed="rId12"/>
          <a:stretch>
            <a:fillRect/>
          </a:stretch>
        </p:blipFill>
        <p:spPr>
          <a:xfrm>
            <a:off x="799935" y="1494339"/>
            <a:ext cx="887528" cy="887528"/>
          </a:xfrm>
          <a:prstGeom prst="ellipse">
            <a:avLst/>
          </a:prstGeom>
          <a:ln w="63500" cap="rnd">
            <a:noFill/>
          </a:ln>
          <a:effectLst/>
        </p:spPr>
      </p:pic>
      <p:sp>
        <p:nvSpPr>
          <p:cNvPr id="3" name="TextBox 2"/>
          <p:cNvSpPr txBox="1"/>
          <p:nvPr/>
        </p:nvSpPr>
        <p:spPr>
          <a:xfrm>
            <a:off x="1490812" y="1328477"/>
            <a:ext cx="2034745" cy="938719"/>
          </a:xfrm>
          <a:prstGeom prst="rect">
            <a:avLst/>
          </a:prstGeom>
          <a:noFill/>
        </p:spPr>
        <p:txBody>
          <a:bodyPr wrap="square" rtlCol="0">
            <a:spAutoFit/>
          </a:bodyPr>
          <a:lstStyle/>
          <a:p>
            <a:pPr algn="r" defTabSz="914400" fontAlgn="auto">
              <a:lnSpc>
                <a:spcPts val="2165"/>
              </a:lnSpc>
              <a:spcBef>
                <a:spcPts val="0"/>
              </a:spcBef>
              <a:spcAft>
                <a:spcPts val="0"/>
              </a:spcAft>
            </a:pPr>
            <a:r>
              <a:rPr lang="en-US" altLang="zh-CN" sz="1500" b="1" dirty="0">
                <a:solidFill>
                  <a:srgbClr val="FFFFFF"/>
                </a:solidFill>
                <a:latin typeface="Bell MT" panose="02020503060305020303" pitchFamily="18" charset="0"/>
                <a:ea typeface="黑体" panose="02010609060101010101" charset="-122"/>
                <a:cs typeface="Arial" panose="020B0604020202020204" pitchFamily="34" charset="0"/>
              </a:rPr>
              <a:t>David Marriott</a:t>
            </a:r>
            <a:endParaRPr lang="en-US" altLang="zh-CN" sz="1500" b="1" dirty="0">
              <a:solidFill>
                <a:srgbClr val="FFFFFF"/>
              </a:solidFill>
              <a:latin typeface="Bell MT" panose="02020503060305020303" pitchFamily="18" charset="0"/>
              <a:ea typeface="黑体" panose="02010609060101010101" charset="-122"/>
              <a:cs typeface="Arial" panose="020B0604020202020204" pitchFamily="34" charset="0"/>
            </a:endParaRPr>
          </a:p>
          <a:p>
            <a:pPr algn="r" defTabSz="914400" fontAlgn="auto">
              <a:lnSpc>
                <a:spcPts val="2165"/>
              </a:lnSpc>
              <a:spcBef>
                <a:spcPts val="0"/>
              </a:spcBef>
              <a:spcAft>
                <a:spcPts val="0"/>
              </a:spcAft>
            </a:pPr>
            <a:r>
              <a:rPr lang="zh-CN" altLang="en-US" sz="1165" dirty="0">
                <a:solidFill>
                  <a:srgbClr val="FFFFFF"/>
                </a:solidFill>
                <a:latin typeface="Arial Black" panose="020B0A04020102020204" pitchFamily="34" charset="0"/>
                <a:ea typeface="Century Gothic" panose="020B0502020202020204" charset="0"/>
                <a:cs typeface="Arial Black" panose="020B0A04020102020204" pitchFamily="34" charset="0"/>
              </a:rPr>
              <a:t>董事会主席</a:t>
            </a:r>
            <a:endParaRPr lang="zh-CN" altLang="en-US" sz="1165" dirty="0">
              <a:solidFill>
                <a:srgbClr val="FFFFFF"/>
              </a:solidFill>
              <a:latin typeface="Arial Black" panose="020B0A04020102020204" pitchFamily="34" charset="0"/>
              <a:ea typeface="Century Gothic" panose="020B0502020202020204" charset="0"/>
              <a:cs typeface="Arial Black" panose="020B0A04020102020204" pitchFamily="34" charset="0"/>
            </a:endParaRPr>
          </a:p>
          <a:p>
            <a:pPr algn="r" defTabSz="914400" fontAlgn="auto">
              <a:lnSpc>
                <a:spcPts val="2165"/>
              </a:lnSpc>
              <a:spcBef>
                <a:spcPts val="0"/>
              </a:spcBef>
              <a:spcAft>
                <a:spcPts val="0"/>
              </a:spcAft>
            </a:pPr>
            <a:r>
              <a:rPr lang="zh-CN" altLang="en-US" sz="1165" dirty="0">
                <a:solidFill>
                  <a:srgbClr val="FFFFFF"/>
                </a:solidFill>
                <a:latin typeface="Arial Black" panose="020B0A04020102020204" pitchFamily="34" charset="0"/>
                <a:ea typeface="Century Gothic" panose="020B0502020202020204" charset="0"/>
                <a:cs typeface="Arial Black" panose="020B0A04020102020204" pitchFamily="34" charset="0"/>
              </a:rPr>
              <a:t>万豪国际集团</a:t>
            </a:r>
            <a:endParaRPr lang="en-US" sz="1165" dirty="0">
              <a:solidFill>
                <a:srgbClr val="FFFFFF"/>
              </a:solidFill>
              <a:latin typeface="Arial Black" panose="020B0A04020102020204" pitchFamily="34" charset="0"/>
              <a:ea typeface="+mn-ea"/>
            </a:endParaRPr>
          </a:p>
        </p:txBody>
      </p:sp>
      <p:sp>
        <p:nvSpPr>
          <p:cNvPr id="5" name="TextBox 4"/>
          <p:cNvSpPr txBox="1"/>
          <p:nvPr/>
        </p:nvSpPr>
        <p:spPr>
          <a:xfrm>
            <a:off x="1493805" y="2732145"/>
            <a:ext cx="2034745" cy="938719"/>
          </a:xfrm>
          <a:prstGeom prst="rect">
            <a:avLst/>
          </a:prstGeom>
          <a:noFill/>
        </p:spPr>
        <p:txBody>
          <a:bodyPr wrap="square" rtlCol="0">
            <a:spAutoFit/>
          </a:bodyPr>
          <a:lstStyle/>
          <a:p>
            <a:pPr algn="r" defTabSz="914400" fontAlgn="auto">
              <a:lnSpc>
                <a:spcPts val="2165"/>
              </a:lnSpc>
              <a:spcBef>
                <a:spcPts val="0"/>
              </a:spcBef>
              <a:spcAft>
                <a:spcPts val="0"/>
              </a:spcAft>
            </a:pPr>
            <a:r>
              <a:rPr lang="en-US" sz="1500" b="1">
                <a:solidFill>
                  <a:srgbClr val="FFFFFF"/>
                </a:solidFill>
                <a:latin typeface="Bell MT" panose="02020503060305020303" pitchFamily="18" charset="0"/>
                <a:ea typeface="黑体" panose="02010609060101010101" charset="-122"/>
                <a:cs typeface="Arial" panose="020B0604020202020204" pitchFamily="34" charset="0"/>
              </a:rPr>
              <a:t>Anthony G. Capuano</a:t>
            </a:r>
            <a:endParaRPr lang="en-US" sz="1500" b="1">
              <a:solidFill>
                <a:srgbClr val="FFFFFF"/>
              </a:solidFill>
              <a:latin typeface="Bell MT" panose="02020503060305020303" pitchFamily="18" charset="0"/>
              <a:ea typeface="黑体" panose="02010609060101010101" charset="-122"/>
              <a:cs typeface="Arial" panose="020B0604020202020204" pitchFamily="34" charset="0"/>
            </a:endParaRPr>
          </a:p>
          <a:p>
            <a:pPr algn="r" defTabSz="914400" fontAlgn="auto">
              <a:lnSpc>
                <a:spcPts val="2165"/>
              </a:lnSpc>
              <a:spcBef>
                <a:spcPts val="0"/>
              </a:spcBef>
              <a:spcAft>
                <a:spcPts val="0"/>
              </a:spcAft>
            </a:pPr>
            <a:r>
              <a:rPr lang="zh-CN" altLang="en-US" sz="1165">
                <a:solidFill>
                  <a:srgbClr val="FFFFFF"/>
                </a:solidFill>
                <a:latin typeface="Arial Black" panose="020B0A04020102020204" pitchFamily="34" charset="0"/>
                <a:ea typeface="Century Gothic" panose="020B0502020202020204" charset="0"/>
                <a:cs typeface="Arial Black" panose="020B0A04020102020204" pitchFamily="34" charset="0"/>
              </a:rPr>
              <a:t>首席执行官</a:t>
            </a:r>
            <a:endParaRPr lang="zh-CN" altLang="en-US" sz="1165">
              <a:solidFill>
                <a:srgbClr val="FFFFFF"/>
              </a:solidFill>
              <a:latin typeface="Arial Black" panose="020B0A04020102020204" pitchFamily="34" charset="0"/>
              <a:ea typeface="Century Gothic" panose="020B0502020202020204" charset="0"/>
              <a:cs typeface="Arial Black" panose="020B0A04020102020204" pitchFamily="34" charset="0"/>
            </a:endParaRPr>
          </a:p>
          <a:p>
            <a:pPr algn="r" defTabSz="914400" fontAlgn="auto">
              <a:lnSpc>
                <a:spcPts val="2165"/>
              </a:lnSpc>
              <a:spcBef>
                <a:spcPts val="0"/>
              </a:spcBef>
              <a:spcAft>
                <a:spcPts val="0"/>
              </a:spcAft>
            </a:pPr>
            <a:r>
              <a:rPr lang="zh-CN" altLang="en-US" sz="1165">
                <a:solidFill>
                  <a:srgbClr val="FFFFFF"/>
                </a:solidFill>
                <a:latin typeface="Arial Black" panose="020B0A04020102020204" pitchFamily="34" charset="0"/>
                <a:ea typeface="Century Gothic" panose="020B0502020202020204" charset="0"/>
                <a:cs typeface="Arial Black" panose="020B0A04020102020204" pitchFamily="34" charset="0"/>
              </a:rPr>
              <a:t>万豪国际集团</a:t>
            </a:r>
            <a:endParaRPr lang="en-US" sz="1165">
              <a:solidFill>
                <a:srgbClr val="FFFFFF"/>
              </a:solidFill>
              <a:latin typeface="Arial Black" panose="020B0A04020102020204" pitchFamily="34" charset="0"/>
              <a:ea typeface="+mn-ea"/>
            </a:endParaRPr>
          </a:p>
        </p:txBody>
      </p:sp>
    </p:spTree>
  </p:cSld>
  <p:clrMapOvr>
    <a:masterClrMapping/>
  </p:clrMapOvr>
  <p:transition advTm="1446">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9005960" y="3789810"/>
            <a:ext cx="3186041" cy="3068191"/>
            <a:chOff x="12228789" y="5916823"/>
            <a:chExt cx="2401611" cy="2312777"/>
          </a:xfrm>
        </p:grpSpPr>
        <p:sp>
          <p:nvSpPr>
            <p:cNvPr id="20" name="Rectangle 19"/>
            <p:cNvSpPr/>
            <p:nvPr/>
          </p:nvSpPr>
          <p:spPr>
            <a:xfrm rot="16200000">
              <a:off x="13242923" y="6930807"/>
              <a:ext cx="284510" cy="2312777"/>
            </a:xfrm>
            <a:prstGeom prst="rect">
              <a:avLst/>
            </a:prstGeom>
            <a:solidFill>
              <a:srgbClr val="4AA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defRPr/>
              </a:pPr>
              <a:endParaRPr lang="en-US" dirty="0">
                <a:solidFill>
                  <a:srgbClr val="FFFFFF"/>
                </a:solidFill>
                <a:latin typeface="Calibri" panose="020F0502020204030204"/>
              </a:endParaRPr>
            </a:p>
          </p:txBody>
        </p:sp>
        <p:sp>
          <p:nvSpPr>
            <p:cNvPr id="21" name="Rectangle 20"/>
            <p:cNvSpPr/>
            <p:nvPr/>
          </p:nvSpPr>
          <p:spPr>
            <a:xfrm>
              <a:off x="14345890" y="5916823"/>
              <a:ext cx="284510" cy="2312777"/>
            </a:xfrm>
            <a:prstGeom prst="rect">
              <a:avLst/>
            </a:prstGeom>
            <a:solidFill>
              <a:srgbClr val="A2C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defRPr/>
              </a:pPr>
              <a:endParaRPr lang="en-US" dirty="0">
                <a:solidFill>
                  <a:srgbClr val="FFFFFF"/>
                </a:solidFill>
                <a:latin typeface="Calibri" panose="020F0502020204030204"/>
              </a:endParaRPr>
            </a:p>
          </p:txBody>
        </p:sp>
      </p:grpSp>
      <p:sp>
        <p:nvSpPr>
          <p:cNvPr id="22" name="Slide Number Placeholder 5"/>
          <p:cNvSpPr txBox="1"/>
          <p:nvPr/>
        </p:nvSpPr>
        <p:spPr>
          <a:xfrm>
            <a:off x="9358786" y="6547907"/>
            <a:ext cx="2742406" cy="365125"/>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defTabSz="914400" fontAlgn="auto">
              <a:spcBef>
                <a:spcPts val="0"/>
              </a:spcBef>
              <a:spcAft>
                <a:spcPts val="0"/>
              </a:spcAft>
              <a:defRPr/>
            </a:pPr>
            <a:fld id="{D654C8B6-FF1D-3F40-949E-9D8BD4D268BE}" type="slidenum">
              <a:rPr lang="en-US" sz="835">
                <a:solidFill>
                  <a:srgbClr val="FFFFFF"/>
                </a:solidFill>
                <a:latin typeface="Century Gothic" panose="020B0502020202020204" charset="0"/>
                <a:ea typeface="Century Gothic" panose="020B0502020202020204" charset="0"/>
                <a:cs typeface="Century Gothic" panose="020B0502020202020204" charset="0"/>
              </a:rPr>
            </a:fld>
            <a:endParaRPr lang="en-US" sz="835" dirty="0">
              <a:solidFill>
                <a:srgbClr val="FFFFFF"/>
              </a:solidFill>
              <a:latin typeface="Century Gothic" panose="020B0502020202020204" charset="0"/>
              <a:ea typeface="Century Gothic" panose="020B0502020202020204" charset="0"/>
              <a:cs typeface="Century Gothic" panose="020B0502020202020204" charset="0"/>
            </a:endParaRPr>
          </a:p>
        </p:txBody>
      </p:sp>
      <p:sp>
        <p:nvSpPr>
          <p:cNvPr id="15" name="TextBox 14"/>
          <p:cNvSpPr txBox="1"/>
          <p:nvPr/>
        </p:nvSpPr>
        <p:spPr>
          <a:xfrm>
            <a:off x="461630" y="398942"/>
            <a:ext cx="1683474" cy="451342"/>
          </a:xfrm>
          <a:prstGeom prst="rect">
            <a:avLst/>
          </a:prstGeom>
          <a:noFill/>
        </p:spPr>
        <p:txBody>
          <a:bodyPr wrap="none" rtlCol="0">
            <a:spAutoFit/>
          </a:bodyPr>
          <a:lstStyle/>
          <a:p>
            <a:pPr defTabSz="914400" fontAlgn="auto">
              <a:spcBef>
                <a:spcPts val="0"/>
              </a:spcBef>
              <a:spcAft>
                <a:spcPts val="0"/>
              </a:spcAft>
            </a:pPr>
            <a:r>
              <a:rPr lang="zh-CN" altLang="en-US" sz="2335" b="1" dirty="0">
                <a:solidFill>
                  <a:srgbClr val="000000"/>
                </a:solidFill>
                <a:latin typeface="Arial Black" panose="020B0A04020102020204" pitchFamily="34" charset="0"/>
                <a:ea typeface="Century Gothic" panose="020B0502020202020204" charset="0"/>
                <a:cs typeface="Arial Black" panose="020B0A04020102020204" pitchFamily="34" charset="0"/>
              </a:rPr>
              <a:t>万豪在中国</a:t>
            </a:r>
            <a:endParaRPr lang="en-US" sz="2335" b="1" dirty="0">
              <a:solidFill>
                <a:srgbClr val="000000"/>
              </a:solidFill>
              <a:latin typeface="Arial Black" panose="020B0A04020102020204" pitchFamily="34" charset="0"/>
              <a:ea typeface="Century Gothic" panose="020B0502020202020204" charset="0"/>
              <a:cs typeface="Arial Black" panose="020B0A04020102020204" pitchFamily="34" charset="0"/>
            </a:endParaRPr>
          </a:p>
        </p:txBody>
      </p:sp>
      <p:pic>
        <p:nvPicPr>
          <p:cNvPr id="5" name="Picture 4"/>
          <p:cNvPicPr>
            <a:picLocks noChangeAspect="1"/>
          </p:cNvPicPr>
          <p:nvPr/>
        </p:nvPicPr>
        <p:blipFill rotWithShape="1">
          <a:blip r:embed="rId1"/>
          <a:srcRect/>
          <a:stretch>
            <a:fillRect/>
          </a:stretch>
        </p:blipFill>
        <p:spPr>
          <a:xfrm>
            <a:off x="1379872" y="4468777"/>
            <a:ext cx="1304702" cy="874157"/>
          </a:xfrm>
          <a:prstGeom prst="rect">
            <a:avLst/>
          </a:prstGeom>
        </p:spPr>
      </p:pic>
      <p:pic>
        <p:nvPicPr>
          <p:cNvPr id="186" name="Picture 185"/>
          <p:cNvPicPr>
            <a:picLocks noChangeAspect="1"/>
          </p:cNvPicPr>
          <p:nvPr/>
        </p:nvPicPr>
        <p:blipFill>
          <a:blip r:embed="rId2"/>
          <a:stretch>
            <a:fillRect/>
          </a:stretch>
        </p:blipFill>
        <p:spPr>
          <a:xfrm>
            <a:off x="10650009" y="444322"/>
            <a:ext cx="1234890" cy="418352"/>
          </a:xfrm>
          <a:prstGeom prst="rect">
            <a:avLst/>
          </a:prstGeom>
        </p:spPr>
      </p:pic>
      <p:sp>
        <p:nvSpPr>
          <p:cNvPr id="66" name="Rectangle 65"/>
          <p:cNvSpPr/>
          <p:nvPr/>
        </p:nvSpPr>
        <p:spPr>
          <a:xfrm>
            <a:off x="539265" y="5483949"/>
            <a:ext cx="6367402" cy="546144"/>
          </a:xfrm>
          <a:prstGeom prst="rect">
            <a:avLst/>
          </a:prstGeom>
          <a:solidFill>
            <a:srgbClr val="4AAE4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rgbClr val="FFFFFF"/>
              </a:solidFill>
              <a:latin typeface="Calibri" panose="020F0502020204030204"/>
            </a:endParaRPr>
          </a:p>
        </p:txBody>
      </p:sp>
      <p:sp>
        <p:nvSpPr>
          <p:cNvPr id="103" name="TextBox 102"/>
          <p:cNvSpPr txBox="1"/>
          <p:nvPr/>
        </p:nvSpPr>
        <p:spPr>
          <a:xfrm>
            <a:off x="3870144" y="5618283"/>
            <a:ext cx="686229" cy="323165"/>
          </a:xfrm>
          <a:prstGeom prst="rect">
            <a:avLst/>
          </a:prstGeom>
          <a:noFill/>
        </p:spPr>
        <p:txBody>
          <a:bodyPr wrap="square" rtlCol="0">
            <a:spAutoFit/>
          </a:bodyPr>
          <a:lstStyle/>
          <a:p>
            <a:pPr defTabSz="914400" fontAlgn="auto">
              <a:spcBef>
                <a:spcPts val="0"/>
              </a:spcBef>
              <a:spcAft>
                <a:spcPts val="0"/>
              </a:spcAft>
            </a:pPr>
            <a:r>
              <a:rPr lang="en-US" sz="1500" b="1">
                <a:solidFill>
                  <a:srgbClr val="FFFFFF"/>
                </a:solidFill>
                <a:latin typeface="Century Gothic" panose="020B0502020202020204" charset="0"/>
                <a:ea typeface="Century Gothic" panose="020B0502020202020204" charset="0"/>
                <a:cs typeface="Arial Black" panose="020B0A04020102020204" pitchFamily="34" charset="0"/>
              </a:rPr>
              <a:t>500</a:t>
            </a:r>
            <a:r>
              <a:rPr lang="en-US" sz="1500" b="1" dirty="0">
                <a:solidFill>
                  <a:srgbClr val="FFFFFF"/>
                </a:solidFill>
                <a:latin typeface="Century Gothic" panose="020B0502020202020204" charset="0"/>
                <a:ea typeface="Century Gothic" panose="020B0502020202020204" charset="0"/>
                <a:cs typeface="Arial Black" panose="020B0A04020102020204" pitchFamily="34" charset="0"/>
              </a:rPr>
              <a:t>+</a:t>
            </a:r>
            <a:endParaRPr lang="en-US" sz="1500" b="1" dirty="0">
              <a:solidFill>
                <a:srgbClr val="FFFFFF"/>
              </a:solidFill>
              <a:latin typeface="Century Gothic" panose="020B0502020202020204" charset="0"/>
              <a:ea typeface="Century Gothic" panose="020B0502020202020204" charset="0"/>
              <a:cs typeface="Arial Black" panose="020B0A04020102020204" pitchFamily="34" charset="0"/>
            </a:endParaRPr>
          </a:p>
        </p:txBody>
      </p:sp>
      <p:sp>
        <p:nvSpPr>
          <p:cNvPr id="104" name="TextBox 103"/>
          <p:cNvSpPr txBox="1"/>
          <p:nvPr/>
        </p:nvSpPr>
        <p:spPr>
          <a:xfrm>
            <a:off x="4344240" y="5644701"/>
            <a:ext cx="527710" cy="297454"/>
          </a:xfrm>
          <a:prstGeom prst="rect">
            <a:avLst/>
          </a:prstGeom>
          <a:noFill/>
        </p:spPr>
        <p:txBody>
          <a:bodyPr wrap="none" rtlCol="0">
            <a:spAutoFit/>
          </a:bodyPr>
          <a:lstStyle/>
          <a:p>
            <a:pPr algn="r" defTabSz="914400" fontAlgn="auto">
              <a:spcBef>
                <a:spcPts val="0"/>
              </a:spcBef>
              <a:spcAft>
                <a:spcPts val="0"/>
              </a:spcAft>
            </a:pPr>
            <a:r>
              <a:rPr lang="zh-CN" altLang="en-US" sz="1335" dirty="0">
                <a:solidFill>
                  <a:srgbClr val="FFFFFF"/>
                </a:solidFill>
                <a:ea typeface="Century Gothic" panose="020B0502020202020204" charset="0"/>
                <a:cs typeface="Arial" panose="020B0604020202020204" pitchFamily="34" charset="0"/>
              </a:rPr>
              <a:t>酒店</a:t>
            </a:r>
            <a:endParaRPr lang="en-US" sz="1335" dirty="0">
              <a:solidFill>
                <a:srgbClr val="FFFFFF"/>
              </a:solidFill>
              <a:ea typeface="Century Gothic" panose="020B0502020202020204" charset="0"/>
              <a:cs typeface="Arial" panose="020B0604020202020204" pitchFamily="34" charset="0"/>
            </a:endParaRPr>
          </a:p>
        </p:txBody>
      </p:sp>
      <p:grpSp>
        <p:nvGrpSpPr>
          <p:cNvPr id="2" name="Group 1"/>
          <p:cNvGrpSpPr/>
          <p:nvPr/>
        </p:nvGrpSpPr>
        <p:grpSpPr>
          <a:xfrm>
            <a:off x="1110209" y="5628671"/>
            <a:ext cx="878750" cy="323165"/>
            <a:chOff x="1548007" y="7024149"/>
            <a:chExt cx="1054500" cy="387798"/>
          </a:xfrm>
        </p:grpSpPr>
        <p:sp>
          <p:nvSpPr>
            <p:cNvPr id="109" name="TextBox 108"/>
            <p:cNvSpPr txBox="1"/>
            <p:nvPr/>
          </p:nvSpPr>
          <p:spPr>
            <a:xfrm>
              <a:off x="1548007" y="7024149"/>
              <a:ext cx="1054500" cy="387798"/>
            </a:xfrm>
            <a:prstGeom prst="rect">
              <a:avLst/>
            </a:prstGeom>
            <a:noFill/>
          </p:spPr>
          <p:txBody>
            <a:bodyPr wrap="square" rtlCol="0">
              <a:spAutoFit/>
            </a:bodyPr>
            <a:lstStyle/>
            <a:p>
              <a:pPr defTabSz="914400" fontAlgn="auto">
                <a:spcBef>
                  <a:spcPts val="0"/>
                </a:spcBef>
                <a:spcAft>
                  <a:spcPts val="0"/>
                </a:spcAft>
              </a:pPr>
              <a:r>
                <a:rPr lang="en-US" sz="1500" b="1" dirty="0">
                  <a:solidFill>
                    <a:srgbClr val="FFFFFF"/>
                  </a:solidFill>
                  <a:latin typeface="Century Gothic" panose="020B0502020202020204" charset="0"/>
                  <a:ea typeface="+mn-ea"/>
                </a:rPr>
                <a:t>33</a:t>
              </a:r>
              <a:endParaRPr lang="en-US" sz="1500" b="1" dirty="0">
                <a:solidFill>
                  <a:srgbClr val="FFFFFF"/>
                </a:solidFill>
                <a:latin typeface="Century Gothic" panose="020B0502020202020204" charset="0"/>
                <a:ea typeface="+mn-ea"/>
              </a:endParaRPr>
            </a:p>
          </p:txBody>
        </p:sp>
        <p:sp>
          <p:nvSpPr>
            <p:cNvPr id="110" name="TextBox 109"/>
            <p:cNvSpPr txBox="1"/>
            <p:nvPr/>
          </p:nvSpPr>
          <p:spPr>
            <a:xfrm>
              <a:off x="1861838" y="7052685"/>
              <a:ext cx="633252" cy="356945"/>
            </a:xfrm>
            <a:prstGeom prst="rect">
              <a:avLst/>
            </a:prstGeom>
            <a:noFill/>
          </p:spPr>
          <p:txBody>
            <a:bodyPr wrap="none" rtlCol="0">
              <a:spAutoFit/>
            </a:bodyPr>
            <a:lstStyle/>
            <a:p>
              <a:pPr algn="r" defTabSz="914400" fontAlgn="auto">
                <a:spcBef>
                  <a:spcPts val="0"/>
                </a:spcBef>
                <a:spcAft>
                  <a:spcPts val="0"/>
                </a:spcAft>
              </a:pPr>
              <a:r>
                <a:rPr lang="zh-CN" altLang="en-US" sz="1335" dirty="0">
                  <a:solidFill>
                    <a:srgbClr val="FFFFFF"/>
                  </a:solidFill>
                  <a:ea typeface="Century Gothic" panose="020B0502020202020204" charset="0"/>
                  <a:cs typeface="Arial" panose="020B0604020202020204" pitchFamily="34" charset="0"/>
                </a:rPr>
                <a:t>省份</a:t>
              </a:r>
              <a:endParaRPr lang="en-US" sz="1335" dirty="0">
                <a:solidFill>
                  <a:srgbClr val="FFFFFF"/>
                </a:solidFill>
                <a:ea typeface="Century Gothic" panose="020B0502020202020204" charset="0"/>
                <a:cs typeface="Arial" panose="020B0604020202020204" pitchFamily="34" charset="0"/>
              </a:endParaRPr>
            </a:p>
          </p:txBody>
        </p:sp>
      </p:grpSp>
      <p:grpSp>
        <p:nvGrpSpPr>
          <p:cNvPr id="111" name="Group 110"/>
          <p:cNvGrpSpPr/>
          <p:nvPr/>
        </p:nvGrpSpPr>
        <p:grpSpPr>
          <a:xfrm>
            <a:off x="3478139" y="5622099"/>
            <a:ext cx="314778" cy="293688"/>
            <a:chOff x="990600" y="9616885"/>
            <a:chExt cx="594995" cy="665809"/>
          </a:xfrm>
        </p:grpSpPr>
        <p:sp>
          <p:nvSpPr>
            <p:cNvPr id="112" name="object 46"/>
            <p:cNvSpPr/>
            <p:nvPr/>
          </p:nvSpPr>
          <p:spPr>
            <a:xfrm>
              <a:off x="1044016" y="9616885"/>
              <a:ext cx="486409" cy="662940"/>
            </a:xfrm>
            <a:custGeom>
              <a:avLst/>
              <a:gdLst/>
              <a:ahLst/>
              <a:cxnLst/>
              <a:rect l="l" t="t" r="r" b="b"/>
              <a:pathLst>
                <a:path w="486409" h="662940">
                  <a:moveTo>
                    <a:pt x="0" y="662393"/>
                  </a:moveTo>
                  <a:lnTo>
                    <a:pt x="0" y="24993"/>
                  </a:lnTo>
                  <a:lnTo>
                    <a:pt x="1963" y="15264"/>
                  </a:lnTo>
                  <a:lnTo>
                    <a:pt x="7319" y="7319"/>
                  </a:lnTo>
                  <a:lnTo>
                    <a:pt x="15264" y="1963"/>
                  </a:lnTo>
                  <a:lnTo>
                    <a:pt x="24993" y="0"/>
                  </a:lnTo>
                  <a:lnTo>
                    <a:pt x="461073" y="0"/>
                  </a:lnTo>
                  <a:lnTo>
                    <a:pt x="470802" y="1963"/>
                  </a:lnTo>
                  <a:lnTo>
                    <a:pt x="478747" y="7319"/>
                  </a:lnTo>
                  <a:lnTo>
                    <a:pt x="484103" y="15264"/>
                  </a:lnTo>
                  <a:lnTo>
                    <a:pt x="486067" y="24993"/>
                  </a:lnTo>
                  <a:lnTo>
                    <a:pt x="486067" y="662393"/>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13" name="object 47"/>
            <p:cNvSpPr/>
            <p:nvPr/>
          </p:nvSpPr>
          <p:spPr>
            <a:xfrm>
              <a:off x="990600" y="10277996"/>
              <a:ext cx="594995" cy="0"/>
            </a:xfrm>
            <a:custGeom>
              <a:avLst/>
              <a:gdLst/>
              <a:ahLst/>
              <a:cxnLst/>
              <a:rect l="l" t="t" r="r" b="b"/>
              <a:pathLst>
                <a:path w="594994">
                  <a:moveTo>
                    <a:pt x="594550" y="0"/>
                  </a:moveTo>
                  <a:lnTo>
                    <a:pt x="0" y="0"/>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14" name="object 48"/>
            <p:cNvSpPr/>
            <p:nvPr/>
          </p:nvSpPr>
          <p:spPr>
            <a:xfrm>
              <a:off x="1320762" y="9742437"/>
              <a:ext cx="208279" cy="0"/>
            </a:xfrm>
            <a:custGeom>
              <a:avLst/>
              <a:gdLst/>
              <a:ahLst/>
              <a:cxnLst/>
              <a:rect l="l" t="t" r="r" b="b"/>
              <a:pathLst>
                <a:path w="208280">
                  <a:moveTo>
                    <a:pt x="0" y="0"/>
                  </a:moveTo>
                  <a:lnTo>
                    <a:pt x="207683" y="0"/>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15" name="object 49"/>
            <p:cNvSpPr/>
            <p:nvPr/>
          </p:nvSpPr>
          <p:spPr>
            <a:xfrm>
              <a:off x="1320762" y="9828530"/>
              <a:ext cx="208279" cy="0"/>
            </a:xfrm>
            <a:custGeom>
              <a:avLst/>
              <a:gdLst/>
              <a:ahLst/>
              <a:cxnLst/>
              <a:rect l="l" t="t" r="r" b="b"/>
              <a:pathLst>
                <a:path w="208280">
                  <a:moveTo>
                    <a:pt x="0" y="0"/>
                  </a:moveTo>
                  <a:lnTo>
                    <a:pt x="207683" y="0"/>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16" name="object 50"/>
            <p:cNvSpPr/>
            <p:nvPr/>
          </p:nvSpPr>
          <p:spPr>
            <a:xfrm>
              <a:off x="1320762" y="9914623"/>
              <a:ext cx="208279" cy="0"/>
            </a:xfrm>
            <a:custGeom>
              <a:avLst/>
              <a:gdLst/>
              <a:ahLst/>
              <a:cxnLst/>
              <a:rect l="l" t="t" r="r" b="b"/>
              <a:pathLst>
                <a:path w="208280">
                  <a:moveTo>
                    <a:pt x="0" y="0"/>
                  </a:moveTo>
                  <a:lnTo>
                    <a:pt x="207683" y="0"/>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17" name="object 51"/>
            <p:cNvSpPr/>
            <p:nvPr/>
          </p:nvSpPr>
          <p:spPr>
            <a:xfrm>
              <a:off x="1320762" y="10000716"/>
              <a:ext cx="208279" cy="0"/>
            </a:xfrm>
            <a:custGeom>
              <a:avLst/>
              <a:gdLst/>
              <a:ahLst/>
              <a:cxnLst/>
              <a:rect l="l" t="t" r="r" b="b"/>
              <a:pathLst>
                <a:path w="208280">
                  <a:moveTo>
                    <a:pt x="0" y="0"/>
                  </a:moveTo>
                  <a:lnTo>
                    <a:pt x="207683" y="0"/>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18" name="object 52"/>
            <p:cNvSpPr/>
            <p:nvPr/>
          </p:nvSpPr>
          <p:spPr>
            <a:xfrm>
              <a:off x="1320762" y="10086810"/>
              <a:ext cx="208279" cy="0"/>
            </a:xfrm>
            <a:custGeom>
              <a:avLst/>
              <a:gdLst/>
              <a:ahLst/>
              <a:cxnLst/>
              <a:rect l="l" t="t" r="r" b="b"/>
              <a:pathLst>
                <a:path w="208280">
                  <a:moveTo>
                    <a:pt x="0" y="0"/>
                  </a:moveTo>
                  <a:lnTo>
                    <a:pt x="207683" y="0"/>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19" name="object 53"/>
            <p:cNvSpPr/>
            <p:nvPr/>
          </p:nvSpPr>
          <p:spPr>
            <a:xfrm>
              <a:off x="1320762" y="10172904"/>
              <a:ext cx="208279" cy="0"/>
            </a:xfrm>
            <a:custGeom>
              <a:avLst/>
              <a:gdLst/>
              <a:ahLst/>
              <a:cxnLst/>
              <a:rect l="l" t="t" r="r" b="b"/>
              <a:pathLst>
                <a:path w="208280">
                  <a:moveTo>
                    <a:pt x="0" y="0"/>
                  </a:moveTo>
                  <a:lnTo>
                    <a:pt x="207683" y="0"/>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20" name="object 54"/>
            <p:cNvSpPr/>
            <p:nvPr/>
          </p:nvSpPr>
          <p:spPr>
            <a:xfrm>
              <a:off x="1106627" y="10130929"/>
              <a:ext cx="156845" cy="151765"/>
            </a:xfrm>
            <a:custGeom>
              <a:avLst/>
              <a:gdLst/>
              <a:ahLst/>
              <a:cxnLst/>
              <a:rect l="l" t="t" r="r" b="b"/>
              <a:pathLst>
                <a:path w="156844" h="151765">
                  <a:moveTo>
                    <a:pt x="156857" y="151256"/>
                  </a:moveTo>
                  <a:lnTo>
                    <a:pt x="156857" y="0"/>
                  </a:lnTo>
                  <a:lnTo>
                    <a:pt x="0" y="0"/>
                  </a:lnTo>
                  <a:lnTo>
                    <a:pt x="0" y="151256"/>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21" name="object 55"/>
            <p:cNvSpPr/>
            <p:nvPr/>
          </p:nvSpPr>
          <p:spPr>
            <a:xfrm>
              <a:off x="1185062" y="10132238"/>
              <a:ext cx="0" cy="142240"/>
            </a:xfrm>
            <a:custGeom>
              <a:avLst/>
              <a:gdLst/>
              <a:ahLst/>
              <a:cxnLst/>
              <a:rect l="l" t="t" r="r" b="b"/>
              <a:pathLst>
                <a:path h="142240">
                  <a:moveTo>
                    <a:pt x="0" y="0"/>
                  </a:moveTo>
                  <a:lnTo>
                    <a:pt x="0" y="142125"/>
                  </a:lnTo>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22" name="object 56"/>
            <p:cNvSpPr/>
            <p:nvPr/>
          </p:nvSpPr>
          <p:spPr>
            <a:xfrm>
              <a:off x="1124070" y="9697479"/>
              <a:ext cx="122555" cy="116205"/>
            </a:xfrm>
            <a:custGeom>
              <a:avLst/>
              <a:gdLst/>
              <a:ahLst/>
              <a:cxnLst/>
              <a:rect l="l" t="t" r="r" b="b"/>
              <a:pathLst>
                <a:path w="122555" h="116204">
                  <a:moveTo>
                    <a:pt x="121983" y="0"/>
                  </a:moveTo>
                  <a:lnTo>
                    <a:pt x="0" y="0"/>
                  </a:lnTo>
                  <a:lnTo>
                    <a:pt x="0" y="115836"/>
                  </a:lnTo>
                  <a:lnTo>
                    <a:pt x="121983" y="115836"/>
                  </a:lnTo>
                  <a:lnTo>
                    <a:pt x="121983" y="0"/>
                  </a:lnTo>
                  <a:close/>
                </a:path>
              </a:pathLst>
            </a:custGeom>
            <a:solidFill>
              <a:schemeClr val="bg1"/>
            </a:solidFill>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23" name="object 57"/>
            <p:cNvSpPr/>
            <p:nvPr/>
          </p:nvSpPr>
          <p:spPr>
            <a:xfrm>
              <a:off x="1124070" y="9929825"/>
              <a:ext cx="122555" cy="116205"/>
            </a:xfrm>
            <a:custGeom>
              <a:avLst/>
              <a:gdLst/>
              <a:ahLst/>
              <a:cxnLst/>
              <a:rect l="l" t="t" r="r" b="b"/>
              <a:pathLst>
                <a:path w="122555" h="116204">
                  <a:moveTo>
                    <a:pt x="121983" y="0"/>
                  </a:moveTo>
                  <a:lnTo>
                    <a:pt x="0" y="0"/>
                  </a:lnTo>
                  <a:lnTo>
                    <a:pt x="0" y="115836"/>
                  </a:lnTo>
                  <a:lnTo>
                    <a:pt x="121983" y="115836"/>
                  </a:lnTo>
                  <a:lnTo>
                    <a:pt x="121983" y="0"/>
                  </a:lnTo>
                  <a:close/>
                </a:path>
              </a:pathLst>
            </a:custGeom>
            <a:solidFill>
              <a:schemeClr val="bg1"/>
            </a:solidFill>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24" name="object 58"/>
            <p:cNvSpPr/>
            <p:nvPr/>
          </p:nvSpPr>
          <p:spPr>
            <a:xfrm>
              <a:off x="1124070" y="9697479"/>
              <a:ext cx="122555" cy="116205"/>
            </a:xfrm>
            <a:custGeom>
              <a:avLst/>
              <a:gdLst/>
              <a:ahLst/>
              <a:cxnLst/>
              <a:rect l="l" t="t" r="r" b="b"/>
              <a:pathLst>
                <a:path w="122555" h="116204">
                  <a:moveTo>
                    <a:pt x="0" y="115836"/>
                  </a:moveTo>
                  <a:lnTo>
                    <a:pt x="121983" y="115836"/>
                  </a:lnTo>
                  <a:lnTo>
                    <a:pt x="121983" y="0"/>
                  </a:lnTo>
                  <a:lnTo>
                    <a:pt x="0" y="0"/>
                  </a:lnTo>
                  <a:lnTo>
                    <a:pt x="0" y="115836"/>
                  </a:lnTo>
                  <a:close/>
                </a:path>
              </a:pathLst>
            </a:custGeom>
            <a:noFill/>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25" name="object 59"/>
            <p:cNvSpPr/>
            <p:nvPr/>
          </p:nvSpPr>
          <p:spPr>
            <a:xfrm>
              <a:off x="1124070" y="9929825"/>
              <a:ext cx="122555" cy="116205"/>
            </a:xfrm>
            <a:custGeom>
              <a:avLst/>
              <a:gdLst/>
              <a:ahLst/>
              <a:cxnLst/>
              <a:rect l="l" t="t" r="r" b="b"/>
              <a:pathLst>
                <a:path w="122555" h="116204">
                  <a:moveTo>
                    <a:pt x="0" y="115836"/>
                  </a:moveTo>
                  <a:lnTo>
                    <a:pt x="121983" y="115836"/>
                  </a:lnTo>
                  <a:lnTo>
                    <a:pt x="121983" y="0"/>
                  </a:lnTo>
                  <a:lnTo>
                    <a:pt x="0" y="0"/>
                  </a:lnTo>
                  <a:lnTo>
                    <a:pt x="0" y="115836"/>
                  </a:lnTo>
                  <a:close/>
                </a:path>
              </a:pathLst>
            </a:custGeom>
            <a:ln w="12700">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grpSp>
      <p:grpSp>
        <p:nvGrpSpPr>
          <p:cNvPr id="136" name="Group 135"/>
          <p:cNvGrpSpPr/>
          <p:nvPr/>
        </p:nvGrpSpPr>
        <p:grpSpPr>
          <a:xfrm>
            <a:off x="5497889" y="5620697"/>
            <a:ext cx="1299078" cy="324290"/>
            <a:chOff x="11014851" y="7343087"/>
            <a:chExt cx="1286197" cy="389148"/>
          </a:xfrm>
        </p:grpSpPr>
        <p:sp>
          <p:nvSpPr>
            <p:cNvPr id="137" name="TextBox 136"/>
            <p:cNvSpPr txBox="1"/>
            <p:nvPr/>
          </p:nvSpPr>
          <p:spPr>
            <a:xfrm>
              <a:off x="11014851" y="7343087"/>
              <a:ext cx="1003918" cy="387798"/>
            </a:xfrm>
            <a:prstGeom prst="rect">
              <a:avLst/>
            </a:prstGeom>
            <a:noFill/>
          </p:spPr>
          <p:txBody>
            <a:bodyPr wrap="square" rtlCol="0">
              <a:spAutoFit/>
            </a:bodyPr>
            <a:lstStyle/>
            <a:p>
              <a:pPr defTabSz="914400" fontAlgn="auto">
                <a:spcBef>
                  <a:spcPts val="0"/>
                </a:spcBef>
                <a:spcAft>
                  <a:spcPts val="0"/>
                </a:spcAft>
              </a:pPr>
              <a:r>
                <a:rPr lang="en-US" altLang="zh-CN" sz="1500" b="1" dirty="0">
                  <a:solidFill>
                    <a:srgbClr val="FFFFFF"/>
                  </a:solidFill>
                  <a:latin typeface="Century Gothic" panose="020B0502020202020204" charset="0"/>
                  <a:ea typeface="Century Gothic" panose="020B0502020202020204" charset="0"/>
                  <a:cs typeface="Arial Black" panose="020B0A04020102020204" pitchFamily="34" charset="0"/>
                </a:rPr>
                <a:t>8</a:t>
              </a:r>
              <a:r>
                <a:rPr lang="en-US" sz="1500" b="1" dirty="0">
                  <a:solidFill>
                    <a:srgbClr val="FFFFFF"/>
                  </a:solidFill>
                  <a:latin typeface="Century Gothic" panose="020B0502020202020204" charset="0"/>
                  <a:ea typeface="Century Gothic" panose="020B0502020202020204" charset="0"/>
                  <a:cs typeface="Arial Black" panose="020B0A04020102020204" pitchFamily="34" charset="0"/>
                </a:rPr>
                <a:t>0,000+</a:t>
              </a:r>
              <a:endParaRPr lang="en-US" sz="1500" b="1" dirty="0">
                <a:solidFill>
                  <a:srgbClr val="FFFFFF"/>
                </a:solidFill>
                <a:latin typeface="Century Gothic" panose="020B0502020202020204" charset="0"/>
                <a:ea typeface="Century Gothic" panose="020B0502020202020204" charset="0"/>
                <a:cs typeface="Arial Black" panose="020B0A04020102020204" pitchFamily="34" charset="0"/>
              </a:endParaRPr>
            </a:p>
          </p:txBody>
        </p:sp>
        <p:sp>
          <p:nvSpPr>
            <p:cNvPr id="138" name="TextBox 137"/>
            <p:cNvSpPr txBox="1"/>
            <p:nvPr/>
          </p:nvSpPr>
          <p:spPr>
            <a:xfrm>
              <a:off x="11778571" y="7375290"/>
              <a:ext cx="522477" cy="356945"/>
            </a:xfrm>
            <a:prstGeom prst="rect">
              <a:avLst/>
            </a:prstGeom>
            <a:noFill/>
          </p:spPr>
          <p:txBody>
            <a:bodyPr wrap="none" rtlCol="0">
              <a:spAutoFit/>
            </a:bodyPr>
            <a:lstStyle/>
            <a:p>
              <a:pPr algn="r" defTabSz="914400" fontAlgn="auto">
                <a:spcBef>
                  <a:spcPts val="0"/>
                </a:spcBef>
                <a:spcAft>
                  <a:spcPts val="0"/>
                </a:spcAft>
              </a:pPr>
              <a:r>
                <a:rPr lang="zh-CN" altLang="en-US" sz="1335" dirty="0">
                  <a:solidFill>
                    <a:srgbClr val="FFFFFF"/>
                  </a:solidFill>
                  <a:ea typeface="Century Gothic" panose="020B0502020202020204" charset="0"/>
                  <a:cs typeface="Arial" panose="020B0604020202020204" pitchFamily="34" charset="0"/>
                </a:rPr>
                <a:t>员工</a:t>
              </a:r>
              <a:endParaRPr lang="en-US" sz="1335" dirty="0">
                <a:solidFill>
                  <a:srgbClr val="FFFFFF"/>
                </a:solidFill>
                <a:ea typeface="Century Gothic" panose="020B0502020202020204" charset="0"/>
                <a:cs typeface="Arial" panose="020B0604020202020204" pitchFamily="34" charset="0"/>
              </a:endParaRPr>
            </a:p>
          </p:txBody>
        </p:sp>
      </p:grpSp>
      <p:grpSp>
        <p:nvGrpSpPr>
          <p:cNvPr id="139" name="Group 138"/>
          <p:cNvGrpSpPr/>
          <p:nvPr/>
        </p:nvGrpSpPr>
        <p:grpSpPr>
          <a:xfrm>
            <a:off x="5106909" y="5628866"/>
            <a:ext cx="289250" cy="284438"/>
            <a:chOff x="9915180" y="7949665"/>
            <a:chExt cx="2591984" cy="3290716"/>
          </a:xfrm>
        </p:grpSpPr>
        <p:sp>
          <p:nvSpPr>
            <p:cNvPr id="140" name="object 33"/>
            <p:cNvSpPr/>
            <p:nvPr/>
          </p:nvSpPr>
          <p:spPr>
            <a:xfrm>
              <a:off x="10152533" y="8088735"/>
              <a:ext cx="483443" cy="483443"/>
            </a:xfrm>
            <a:custGeom>
              <a:avLst/>
              <a:gdLst/>
              <a:ahLst/>
              <a:cxnLst/>
              <a:rect l="l" t="t" r="r" b="b"/>
              <a:pathLst>
                <a:path w="92075" h="92075">
                  <a:moveTo>
                    <a:pt x="91694" y="45847"/>
                  </a:moveTo>
                  <a:lnTo>
                    <a:pt x="88091" y="63694"/>
                  </a:lnTo>
                  <a:lnTo>
                    <a:pt x="78266" y="78266"/>
                  </a:lnTo>
                  <a:lnTo>
                    <a:pt x="63694" y="88091"/>
                  </a:lnTo>
                  <a:lnTo>
                    <a:pt x="45847" y="91694"/>
                  </a:lnTo>
                  <a:lnTo>
                    <a:pt x="27999" y="88091"/>
                  </a:lnTo>
                  <a:lnTo>
                    <a:pt x="13427" y="78266"/>
                  </a:lnTo>
                  <a:lnTo>
                    <a:pt x="3602" y="63694"/>
                  </a:lnTo>
                  <a:lnTo>
                    <a:pt x="0" y="45847"/>
                  </a:lnTo>
                  <a:lnTo>
                    <a:pt x="3602" y="27999"/>
                  </a:lnTo>
                  <a:lnTo>
                    <a:pt x="13427" y="13427"/>
                  </a:lnTo>
                  <a:lnTo>
                    <a:pt x="27999" y="3602"/>
                  </a:lnTo>
                  <a:lnTo>
                    <a:pt x="45847" y="0"/>
                  </a:lnTo>
                  <a:lnTo>
                    <a:pt x="63694" y="3602"/>
                  </a:lnTo>
                  <a:lnTo>
                    <a:pt x="78266" y="13427"/>
                  </a:lnTo>
                  <a:lnTo>
                    <a:pt x="88091" y="27999"/>
                  </a:lnTo>
                  <a:lnTo>
                    <a:pt x="91694" y="45847"/>
                  </a:lnTo>
                  <a:close/>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41" name="object 34"/>
            <p:cNvSpPr/>
            <p:nvPr/>
          </p:nvSpPr>
          <p:spPr>
            <a:xfrm>
              <a:off x="9915180" y="8785277"/>
              <a:ext cx="733495" cy="1076898"/>
            </a:xfrm>
            <a:custGeom>
              <a:avLst/>
              <a:gdLst/>
              <a:ahLst/>
              <a:cxnLst/>
              <a:rect l="l" t="t" r="r" b="b"/>
              <a:pathLst>
                <a:path w="139700" h="205104">
                  <a:moveTo>
                    <a:pt x="28282" y="204533"/>
                  </a:moveTo>
                  <a:lnTo>
                    <a:pt x="17300" y="202300"/>
                  </a:lnTo>
                  <a:lnTo>
                    <a:pt x="8307" y="196221"/>
                  </a:lnTo>
                  <a:lnTo>
                    <a:pt x="2231" y="187227"/>
                  </a:lnTo>
                  <a:lnTo>
                    <a:pt x="0" y="176250"/>
                  </a:lnTo>
                  <a:lnTo>
                    <a:pt x="0" y="28282"/>
                  </a:lnTo>
                  <a:lnTo>
                    <a:pt x="2231" y="17305"/>
                  </a:lnTo>
                  <a:lnTo>
                    <a:pt x="8307" y="8312"/>
                  </a:lnTo>
                  <a:lnTo>
                    <a:pt x="17300" y="2233"/>
                  </a:lnTo>
                  <a:lnTo>
                    <a:pt x="28282" y="0"/>
                  </a:lnTo>
                  <a:lnTo>
                    <a:pt x="139407" y="0"/>
                  </a:lnTo>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42" name="object 35"/>
            <p:cNvSpPr/>
            <p:nvPr/>
          </p:nvSpPr>
          <p:spPr>
            <a:xfrm>
              <a:off x="10106558" y="9144952"/>
              <a:ext cx="546782" cy="1897086"/>
            </a:xfrm>
            <a:custGeom>
              <a:avLst/>
              <a:gdLst/>
              <a:ahLst/>
              <a:cxnLst/>
              <a:rect l="l" t="t" r="r" b="b"/>
              <a:pathLst>
                <a:path w="104139" h="361315">
                  <a:moveTo>
                    <a:pt x="103632" y="138569"/>
                  </a:moveTo>
                  <a:lnTo>
                    <a:pt x="98120" y="335406"/>
                  </a:lnTo>
                  <a:lnTo>
                    <a:pt x="72237" y="361276"/>
                  </a:lnTo>
                  <a:lnTo>
                    <a:pt x="35280" y="361276"/>
                  </a:lnTo>
                  <a:lnTo>
                    <a:pt x="25237" y="359234"/>
                  </a:lnTo>
                  <a:lnTo>
                    <a:pt x="17011" y="353675"/>
                  </a:lnTo>
                  <a:lnTo>
                    <a:pt x="11452" y="345449"/>
                  </a:lnTo>
                  <a:lnTo>
                    <a:pt x="9410" y="335406"/>
                  </a:lnTo>
                  <a:lnTo>
                    <a:pt x="0" y="0"/>
                  </a:lnTo>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43" name="object 36"/>
            <p:cNvSpPr/>
            <p:nvPr/>
          </p:nvSpPr>
          <p:spPr>
            <a:xfrm>
              <a:off x="10418869" y="10069174"/>
              <a:ext cx="0" cy="827531"/>
            </a:xfrm>
            <a:custGeom>
              <a:avLst/>
              <a:gdLst/>
              <a:ahLst/>
              <a:cxnLst/>
              <a:rect l="l" t="t" r="r" b="b"/>
              <a:pathLst>
                <a:path h="201929">
                  <a:moveTo>
                    <a:pt x="0" y="201396"/>
                  </a:moveTo>
                  <a:lnTo>
                    <a:pt x="0" y="0"/>
                  </a:lnTo>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44" name="object 37"/>
            <p:cNvSpPr/>
            <p:nvPr/>
          </p:nvSpPr>
          <p:spPr>
            <a:xfrm>
              <a:off x="11813515" y="8088735"/>
              <a:ext cx="483443" cy="483443"/>
            </a:xfrm>
            <a:custGeom>
              <a:avLst/>
              <a:gdLst/>
              <a:ahLst/>
              <a:cxnLst/>
              <a:rect l="l" t="t" r="r" b="b"/>
              <a:pathLst>
                <a:path w="92075" h="92075">
                  <a:moveTo>
                    <a:pt x="0" y="45847"/>
                  </a:moveTo>
                  <a:lnTo>
                    <a:pt x="3602" y="63694"/>
                  </a:lnTo>
                  <a:lnTo>
                    <a:pt x="13427" y="78266"/>
                  </a:lnTo>
                  <a:lnTo>
                    <a:pt x="27999" y="88091"/>
                  </a:lnTo>
                  <a:lnTo>
                    <a:pt x="45846" y="91694"/>
                  </a:lnTo>
                  <a:lnTo>
                    <a:pt x="63694" y="88091"/>
                  </a:lnTo>
                  <a:lnTo>
                    <a:pt x="78266" y="78266"/>
                  </a:lnTo>
                  <a:lnTo>
                    <a:pt x="88091" y="63694"/>
                  </a:lnTo>
                  <a:lnTo>
                    <a:pt x="91693" y="45847"/>
                  </a:lnTo>
                  <a:lnTo>
                    <a:pt x="88091" y="27999"/>
                  </a:lnTo>
                  <a:lnTo>
                    <a:pt x="78266" y="13427"/>
                  </a:lnTo>
                  <a:lnTo>
                    <a:pt x="63694" y="3602"/>
                  </a:lnTo>
                  <a:lnTo>
                    <a:pt x="45846" y="0"/>
                  </a:lnTo>
                  <a:lnTo>
                    <a:pt x="27999" y="3602"/>
                  </a:lnTo>
                  <a:lnTo>
                    <a:pt x="13427" y="13427"/>
                  </a:lnTo>
                  <a:lnTo>
                    <a:pt x="3602" y="27999"/>
                  </a:lnTo>
                  <a:lnTo>
                    <a:pt x="0" y="45847"/>
                  </a:lnTo>
                  <a:close/>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45" name="object 38"/>
            <p:cNvSpPr/>
            <p:nvPr/>
          </p:nvSpPr>
          <p:spPr>
            <a:xfrm>
              <a:off x="11773669" y="8785277"/>
              <a:ext cx="733495" cy="1076898"/>
            </a:xfrm>
            <a:custGeom>
              <a:avLst/>
              <a:gdLst/>
              <a:ahLst/>
              <a:cxnLst/>
              <a:rect l="l" t="t" r="r" b="b"/>
              <a:pathLst>
                <a:path w="139700" h="205104">
                  <a:moveTo>
                    <a:pt x="111125" y="204533"/>
                  </a:moveTo>
                  <a:lnTo>
                    <a:pt x="122107" y="202300"/>
                  </a:lnTo>
                  <a:lnTo>
                    <a:pt x="131100" y="196221"/>
                  </a:lnTo>
                  <a:lnTo>
                    <a:pt x="137176" y="187227"/>
                  </a:lnTo>
                  <a:lnTo>
                    <a:pt x="139407" y="176250"/>
                  </a:lnTo>
                  <a:lnTo>
                    <a:pt x="139407" y="28282"/>
                  </a:lnTo>
                  <a:lnTo>
                    <a:pt x="137176" y="17305"/>
                  </a:lnTo>
                  <a:lnTo>
                    <a:pt x="131100" y="8312"/>
                  </a:lnTo>
                  <a:lnTo>
                    <a:pt x="122107" y="2233"/>
                  </a:lnTo>
                  <a:lnTo>
                    <a:pt x="111125" y="0"/>
                  </a:lnTo>
                  <a:lnTo>
                    <a:pt x="0" y="0"/>
                  </a:lnTo>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46" name="object 39"/>
            <p:cNvSpPr/>
            <p:nvPr/>
          </p:nvSpPr>
          <p:spPr>
            <a:xfrm>
              <a:off x="11790638" y="9144952"/>
              <a:ext cx="546782" cy="1897086"/>
            </a:xfrm>
            <a:custGeom>
              <a:avLst/>
              <a:gdLst/>
              <a:ahLst/>
              <a:cxnLst/>
              <a:rect l="l" t="t" r="r" b="b"/>
              <a:pathLst>
                <a:path w="104139" h="361315">
                  <a:moveTo>
                    <a:pt x="0" y="144805"/>
                  </a:moveTo>
                  <a:lnTo>
                    <a:pt x="5435" y="335406"/>
                  </a:lnTo>
                  <a:lnTo>
                    <a:pt x="31305" y="361276"/>
                  </a:lnTo>
                  <a:lnTo>
                    <a:pt x="68262" y="361276"/>
                  </a:lnTo>
                  <a:lnTo>
                    <a:pt x="78310" y="359234"/>
                  </a:lnTo>
                  <a:lnTo>
                    <a:pt x="86536" y="353675"/>
                  </a:lnTo>
                  <a:lnTo>
                    <a:pt x="92092" y="345449"/>
                  </a:lnTo>
                  <a:lnTo>
                    <a:pt x="94132" y="335406"/>
                  </a:lnTo>
                  <a:lnTo>
                    <a:pt x="103543" y="0"/>
                  </a:lnTo>
                </a:path>
              </a:pathLst>
            </a:custGeom>
            <a:ln w="16116">
              <a:solidFill>
                <a:schemeClr val="bg1"/>
              </a:solidFill>
            </a:ln>
          </p:spPr>
          <p:txBody>
            <a:bodyPr wrap="square" lIns="0" tIns="0" rIns="0" bIns="0" rtlCol="0"/>
            <a:lstStyle/>
            <a:p>
              <a:pPr defTabSz="914400" fontAlgn="auto">
                <a:spcBef>
                  <a:spcPts val="0"/>
                </a:spcBef>
                <a:spcAft>
                  <a:spcPts val="0"/>
                </a:spcAft>
              </a:pPr>
              <a:endParaRPr dirty="0">
                <a:solidFill>
                  <a:srgbClr val="000000"/>
                </a:solidFill>
                <a:latin typeface="Calibri" panose="020F0502020204030204"/>
                <a:ea typeface="+mn-ea"/>
              </a:endParaRPr>
            </a:p>
          </p:txBody>
        </p:sp>
        <p:sp>
          <p:nvSpPr>
            <p:cNvPr id="147" name="object 40"/>
            <p:cNvSpPr/>
            <p:nvPr/>
          </p:nvSpPr>
          <p:spPr>
            <a:xfrm>
              <a:off x="12079851" y="10069174"/>
              <a:ext cx="0" cy="827531"/>
            </a:xfrm>
            <a:custGeom>
              <a:avLst/>
              <a:gdLst/>
              <a:ahLst/>
              <a:cxnLst/>
              <a:rect l="l" t="t" r="r" b="b"/>
              <a:pathLst>
                <a:path h="201929">
                  <a:moveTo>
                    <a:pt x="0" y="201396"/>
                  </a:moveTo>
                  <a:lnTo>
                    <a:pt x="0" y="0"/>
                  </a:lnTo>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48" name="object 42"/>
            <p:cNvSpPr/>
            <p:nvPr/>
          </p:nvSpPr>
          <p:spPr>
            <a:xfrm>
              <a:off x="10954288" y="7949665"/>
              <a:ext cx="536785" cy="536785"/>
            </a:xfrm>
            <a:custGeom>
              <a:avLst/>
              <a:gdLst/>
              <a:ahLst/>
              <a:cxnLst/>
              <a:rect l="l" t="t" r="r" b="b"/>
              <a:pathLst>
                <a:path w="102235" h="102234">
                  <a:moveTo>
                    <a:pt x="102171" y="51079"/>
                  </a:moveTo>
                  <a:lnTo>
                    <a:pt x="98156" y="70960"/>
                  </a:lnTo>
                  <a:lnTo>
                    <a:pt x="87209" y="87196"/>
                  </a:lnTo>
                  <a:lnTo>
                    <a:pt x="70972" y="98144"/>
                  </a:lnTo>
                  <a:lnTo>
                    <a:pt x="51092" y="102158"/>
                  </a:lnTo>
                  <a:lnTo>
                    <a:pt x="31203" y="98144"/>
                  </a:lnTo>
                  <a:lnTo>
                    <a:pt x="14963" y="87196"/>
                  </a:lnTo>
                  <a:lnTo>
                    <a:pt x="4014" y="70960"/>
                  </a:lnTo>
                  <a:lnTo>
                    <a:pt x="0" y="51079"/>
                  </a:lnTo>
                  <a:lnTo>
                    <a:pt x="4014" y="31198"/>
                  </a:lnTo>
                  <a:lnTo>
                    <a:pt x="14963" y="14962"/>
                  </a:lnTo>
                  <a:lnTo>
                    <a:pt x="31203" y="4014"/>
                  </a:lnTo>
                  <a:lnTo>
                    <a:pt x="51092" y="0"/>
                  </a:lnTo>
                  <a:lnTo>
                    <a:pt x="70972" y="4014"/>
                  </a:lnTo>
                  <a:lnTo>
                    <a:pt x="87209" y="14962"/>
                  </a:lnTo>
                  <a:lnTo>
                    <a:pt x="98156" y="31198"/>
                  </a:lnTo>
                  <a:lnTo>
                    <a:pt x="102171" y="51079"/>
                  </a:lnTo>
                  <a:close/>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49" name="object 43"/>
            <p:cNvSpPr/>
            <p:nvPr/>
          </p:nvSpPr>
          <p:spPr>
            <a:xfrm>
              <a:off x="10689864" y="8725812"/>
              <a:ext cx="1016893" cy="1213604"/>
            </a:xfrm>
            <a:custGeom>
              <a:avLst/>
              <a:gdLst/>
              <a:ahLst/>
              <a:cxnLst/>
              <a:rect l="l" t="t" r="r" b="b"/>
              <a:pathLst>
                <a:path w="193675" h="231140">
                  <a:moveTo>
                    <a:pt x="31508" y="227888"/>
                  </a:moveTo>
                  <a:lnTo>
                    <a:pt x="19272" y="225401"/>
                  </a:lnTo>
                  <a:lnTo>
                    <a:pt x="9253" y="218630"/>
                  </a:lnTo>
                  <a:lnTo>
                    <a:pt x="2485" y="208611"/>
                  </a:lnTo>
                  <a:lnTo>
                    <a:pt x="0" y="196380"/>
                  </a:lnTo>
                  <a:lnTo>
                    <a:pt x="0" y="31508"/>
                  </a:lnTo>
                  <a:lnTo>
                    <a:pt x="2485" y="19272"/>
                  </a:lnTo>
                  <a:lnTo>
                    <a:pt x="9253" y="9253"/>
                  </a:lnTo>
                  <a:lnTo>
                    <a:pt x="19272" y="2485"/>
                  </a:lnTo>
                  <a:lnTo>
                    <a:pt x="31508" y="0"/>
                  </a:lnTo>
                  <a:lnTo>
                    <a:pt x="161696" y="0"/>
                  </a:lnTo>
                  <a:lnTo>
                    <a:pt x="173935" y="2485"/>
                  </a:lnTo>
                  <a:lnTo>
                    <a:pt x="183957" y="9253"/>
                  </a:lnTo>
                  <a:lnTo>
                    <a:pt x="190730" y="19272"/>
                  </a:lnTo>
                  <a:lnTo>
                    <a:pt x="193217" y="31508"/>
                  </a:lnTo>
                  <a:lnTo>
                    <a:pt x="193217" y="196380"/>
                  </a:lnTo>
                  <a:lnTo>
                    <a:pt x="193020" y="216460"/>
                  </a:lnTo>
                  <a:lnTo>
                    <a:pt x="188877" y="226772"/>
                  </a:lnTo>
                  <a:lnTo>
                    <a:pt x="177119" y="230571"/>
                  </a:lnTo>
                  <a:lnTo>
                    <a:pt x="154076" y="231114"/>
                  </a:lnTo>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sp>
          <p:nvSpPr>
            <p:cNvPr id="150" name="object 44"/>
            <p:cNvSpPr/>
            <p:nvPr/>
          </p:nvSpPr>
          <p:spPr>
            <a:xfrm>
              <a:off x="10903079" y="9126577"/>
              <a:ext cx="630135" cy="2113804"/>
            </a:xfrm>
            <a:custGeom>
              <a:avLst/>
              <a:gdLst/>
              <a:ahLst/>
              <a:cxnLst/>
              <a:rect l="l" t="t" r="r" b="b"/>
              <a:pathLst>
                <a:path w="120014" h="402590">
                  <a:moveTo>
                    <a:pt x="119811" y="0"/>
                  </a:moveTo>
                  <a:lnTo>
                    <a:pt x="109321" y="373722"/>
                  </a:lnTo>
                  <a:lnTo>
                    <a:pt x="80492" y="402551"/>
                  </a:lnTo>
                  <a:lnTo>
                    <a:pt x="39306" y="402551"/>
                  </a:lnTo>
                  <a:lnTo>
                    <a:pt x="28115" y="400276"/>
                  </a:lnTo>
                  <a:lnTo>
                    <a:pt x="18948" y="394080"/>
                  </a:lnTo>
                  <a:lnTo>
                    <a:pt x="12753" y="384913"/>
                  </a:lnTo>
                  <a:lnTo>
                    <a:pt x="10477" y="373722"/>
                  </a:lnTo>
                  <a:lnTo>
                    <a:pt x="0" y="0"/>
                  </a:lnTo>
                </a:path>
              </a:pathLst>
            </a:custGeom>
            <a:ln w="16116">
              <a:solidFill>
                <a:schemeClr val="bg1"/>
              </a:solidFill>
            </a:ln>
          </p:spPr>
          <p:txBody>
            <a:bodyPr wrap="square" lIns="0" tIns="0" rIns="0" bIns="0" rtlCol="0"/>
            <a:lstStyle/>
            <a:p>
              <a:pPr defTabSz="914400" fontAlgn="auto">
                <a:spcBef>
                  <a:spcPts val="0"/>
                </a:spcBef>
                <a:spcAft>
                  <a:spcPts val="0"/>
                </a:spcAft>
              </a:pPr>
              <a:endParaRPr dirty="0">
                <a:solidFill>
                  <a:srgbClr val="000000"/>
                </a:solidFill>
                <a:latin typeface="Calibri" panose="020F0502020204030204"/>
                <a:ea typeface="+mn-ea"/>
              </a:endParaRPr>
            </a:p>
          </p:txBody>
        </p:sp>
        <p:sp>
          <p:nvSpPr>
            <p:cNvPr id="151" name="object 45"/>
            <p:cNvSpPr/>
            <p:nvPr/>
          </p:nvSpPr>
          <p:spPr>
            <a:xfrm>
              <a:off x="11251094" y="10156308"/>
              <a:ext cx="0" cy="921213"/>
            </a:xfrm>
            <a:custGeom>
              <a:avLst/>
              <a:gdLst/>
              <a:ahLst/>
              <a:cxnLst/>
              <a:rect l="l" t="t" r="r" b="b"/>
              <a:pathLst>
                <a:path h="224790">
                  <a:moveTo>
                    <a:pt x="0" y="224421"/>
                  </a:moveTo>
                  <a:lnTo>
                    <a:pt x="0" y="0"/>
                  </a:lnTo>
                </a:path>
              </a:pathLst>
            </a:custGeom>
            <a:ln w="16116">
              <a:solidFill>
                <a:schemeClr val="bg1"/>
              </a:solidFill>
            </a:ln>
          </p:spPr>
          <p:txBody>
            <a:bodyPr wrap="square" lIns="0" tIns="0" rIns="0" bIns="0" rtlCol="0"/>
            <a:lstStyle/>
            <a:p>
              <a:pPr defTabSz="914400" fontAlgn="auto">
                <a:spcBef>
                  <a:spcPts val="0"/>
                </a:spcBef>
                <a:spcAft>
                  <a:spcPts val="0"/>
                </a:spcAft>
              </a:pPr>
              <a:endParaRPr>
                <a:solidFill>
                  <a:srgbClr val="000000"/>
                </a:solidFill>
                <a:latin typeface="Calibri" panose="020F0502020204030204"/>
                <a:ea typeface="+mn-ea"/>
              </a:endParaRPr>
            </a:p>
          </p:txBody>
        </p:sp>
      </p:grpSp>
      <p:sp>
        <p:nvSpPr>
          <p:cNvPr id="152" name="Freeform 32"/>
          <p:cNvSpPr>
            <a:spLocks noEditPoints="1"/>
          </p:cNvSpPr>
          <p:nvPr/>
        </p:nvSpPr>
        <p:spPr bwMode="auto">
          <a:xfrm>
            <a:off x="767011" y="5640454"/>
            <a:ext cx="307216" cy="300274"/>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noFill/>
          <a:ln w="15875">
            <a:solidFill>
              <a:schemeClr val="bg1"/>
            </a:solidFill>
          </a:ln>
        </p:spPr>
        <p:txBody>
          <a:bodyPr vert="horz" wrap="square" lIns="71628" tIns="35814" rIns="71628" bIns="358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62000" fontAlgn="auto">
              <a:lnSpc>
                <a:spcPct val="120000"/>
              </a:lnSpc>
              <a:spcBef>
                <a:spcPts val="0"/>
              </a:spcBef>
              <a:spcAft>
                <a:spcPts val="0"/>
              </a:spcAft>
            </a:pPr>
            <a:endParaRPr lang="zh-CN" altLang="en-US" sz="141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89" name="Group 188"/>
          <p:cNvGrpSpPr/>
          <p:nvPr/>
        </p:nvGrpSpPr>
        <p:grpSpPr>
          <a:xfrm>
            <a:off x="2498708" y="5628671"/>
            <a:ext cx="878750" cy="323165"/>
            <a:chOff x="1548007" y="7024149"/>
            <a:chExt cx="1054500" cy="387798"/>
          </a:xfrm>
        </p:grpSpPr>
        <p:sp>
          <p:nvSpPr>
            <p:cNvPr id="190" name="TextBox 189"/>
            <p:cNvSpPr txBox="1"/>
            <p:nvPr/>
          </p:nvSpPr>
          <p:spPr>
            <a:xfrm>
              <a:off x="1548007" y="7024149"/>
              <a:ext cx="1054500" cy="387798"/>
            </a:xfrm>
            <a:prstGeom prst="rect">
              <a:avLst/>
            </a:prstGeom>
            <a:noFill/>
          </p:spPr>
          <p:txBody>
            <a:bodyPr wrap="square" rtlCol="0">
              <a:spAutoFit/>
            </a:bodyPr>
            <a:lstStyle/>
            <a:p>
              <a:pPr defTabSz="914400" fontAlgn="auto">
                <a:spcBef>
                  <a:spcPts val="0"/>
                </a:spcBef>
                <a:spcAft>
                  <a:spcPts val="0"/>
                </a:spcAft>
              </a:pPr>
              <a:r>
                <a:rPr lang="en-US" sz="1500" b="1" dirty="0">
                  <a:solidFill>
                    <a:srgbClr val="FFFFFF"/>
                  </a:solidFill>
                  <a:latin typeface="Century Gothic" panose="020B0502020202020204" charset="0"/>
                  <a:ea typeface="+mn-ea"/>
                </a:rPr>
                <a:t>24</a:t>
              </a:r>
              <a:endParaRPr lang="en-US" sz="1500" b="1" dirty="0">
                <a:solidFill>
                  <a:srgbClr val="FFFFFF"/>
                </a:solidFill>
                <a:latin typeface="Century Gothic" panose="020B0502020202020204" charset="0"/>
                <a:ea typeface="+mn-ea"/>
              </a:endParaRPr>
            </a:p>
          </p:txBody>
        </p:sp>
        <p:sp>
          <p:nvSpPr>
            <p:cNvPr id="191" name="TextBox 190"/>
            <p:cNvSpPr txBox="1"/>
            <p:nvPr/>
          </p:nvSpPr>
          <p:spPr>
            <a:xfrm>
              <a:off x="1861375" y="7052685"/>
              <a:ext cx="633252" cy="356945"/>
            </a:xfrm>
            <a:prstGeom prst="rect">
              <a:avLst/>
            </a:prstGeom>
            <a:noFill/>
          </p:spPr>
          <p:txBody>
            <a:bodyPr wrap="none" rtlCol="0">
              <a:spAutoFit/>
            </a:bodyPr>
            <a:lstStyle/>
            <a:p>
              <a:pPr algn="r" defTabSz="914400" fontAlgn="auto">
                <a:spcBef>
                  <a:spcPts val="0"/>
                </a:spcBef>
                <a:spcAft>
                  <a:spcPts val="0"/>
                </a:spcAft>
              </a:pPr>
              <a:r>
                <a:rPr lang="zh-CN" altLang="en-US" sz="1335" dirty="0">
                  <a:solidFill>
                    <a:srgbClr val="FFFFFF"/>
                  </a:solidFill>
                  <a:ea typeface="Century Gothic" panose="020B0502020202020204" charset="0"/>
                  <a:cs typeface="Arial" panose="020B0604020202020204" pitchFamily="34" charset="0"/>
                </a:rPr>
                <a:t>品牌</a:t>
              </a:r>
              <a:endParaRPr lang="en-US" sz="1335" dirty="0">
                <a:solidFill>
                  <a:srgbClr val="FFFFFF"/>
                </a:solidFill>
                <a:ea typeface="Century Gothic" panose="020B0502020202020204" charset="0"/>
                <a:cs typeface="Arial" panose="020B0604020202020204" pitchFamily="34" charset="0"/>
              </a:endParaRPr>
            </a:p>
          </p:txBody>
        </p:sp>
      </p:grpSp>
      <p:grpSp>
        <p:nvGrpSpPr>
          <p:cNvPr id="10" name="Group 9"/>
          <p:cNvGrpSpPr/>
          <p:nvPr/>
        </p:nvGrpSpPr>
        <p:grpSpPr>
          <a:xfrm>
            <a:off x="723880" y="1341377"/>
            <a:ext cx="6099732" cy="4087032"/>
            <a:chOff x="1456006" y="1654583"/>
            <a:chExt cx="7155143" cy="4794194"/>
          </a:xfrm>
        </p:grpSpPr>
        <p:pic>
          <p:nvPicPr>
            <p:cNvPr id="65" name="图片 1"/>
            <p:cNvPicPr>
              <a:picLocks noChangeAspect="1"/>
            </p:cNvPicPr>
            <p:nvPr/>
          </p:nvPicPr>
          <p:blipFill rotWithShape="1">
            <a:blip r:embed="rId3" cstate="screen">
              <a:grayscl/>
            </a:blip>
            <a:srcRect t="5345"/>
            <a:stretch>
              <a:fillRect/>
            </a:stretch>
          </p:blipFill>
          <p:spPr bwMode="auto">
            <a:xfrm>
              <a:off x="1456006" y="1654583"/>
              <a:ext cx="6602964" cy="475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p:cNvPicPr>
              <a:picLocks noChangeAspect="1"/>
            </p:cNvPicPr>
            <p:nvPr/>
          </p:nvPicPr>
          <p:blipFill rotWithShape="1">
            <a:blip r:embed="rId4"/>
            <a:srcRect/>
            <a:stretch>
              <a:fillRect/>
            </a:stretch>
          </p:blipFill>
          <p:spPr>
            <a:xfrm>
              <a:off x="1833670" y="4982263"/>
              <a:ext cx="1097429" cy="1429257"/>
            </a:xfrm>
            <a:prstGeom prst="rect">
              <a:avLst/>
            </a:prstGeom>
          </p:spPr>
        </p:pic>
        <p:pic>
          <p:nvPicPr>
            <p:cNvPr id="11" name="Picture 10" descr="A picture containing logo&#10;&#10;Description automatically generated"/>
            <p:cNvPicPr>
              <a:picLocks noChangeAspect="1"/>
            </p:cNvPicPr>
            <p:nvPr/>
          </p:nvPicPr>
          <p:blipFill rotWithShape="1">
            <a:blip r:embed="rId5"/>
            <a:srcRect/>
            <a:stretch>
              <a:fillRect/>
            </a:stretch>
          </p:blipFill>
          <p:spPr>
            <a:xfrm>
              <a:off x="6145441" y="4170770"/>
              <a:ext cx="370542" cy="436136"/>
            </a:xfrm>
            <a:prstGeom prst="rect">
              <a:avLst/>
            </a:prstGeom>
          </p:spPr>
        </p:pic>
        <p:sp>
          <p:nvSpPr>
            <p:cNvPr id="68" name="TextBox 67"/>
            <p:cNvSpPr txBox="1"/>
            <p:nvPr/>
          </p:nvSpPr>
          <p:spPr>
            <a:xfrm>
              <a:off x="5511289" y="5255786"/>
              <a:ext cx="1069448"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1000" b="1" dirty="0">
                  <a:solidFill>
                    <a:srgbClr val="000000"/>
                  </a:solidFill>
                  <a:latin typeface="Century Gothic" panose="020B0502020202020204" charset="0"/>
                  <a:ea typeface="Century Gothic" panose="020B0502020202020204" charset="0"/>
                  <a:cs typeface="Arial Black" panose="020B0A04020102020204" pitchFamily="34" charset="0"/>
                </a:rPr>
                <a:t>广东 </a:t>
              </a:r>
              <a:r>
                <a:rPr lang="en-US" altLang="zh-CN" sz="1000" b="1" dirty="0">
                  <a:solidFill>
                    <a:srgbClr val="000000"/>
                  </a:solidFill>
                  <a:latin typeface="Century Gothic" panose="020B0502020202020204" charset="0"/>
                  <a:ea typeface="Century Gothic" panose="020B0502020202020204" charset="0"/>
                  <a:cs typeface="Arial Black" panose="020B0A04020102020204" pitchFamily="34" charset="0"/>
                </a:rPr>
                <a:t>(54)</a:t>
              </a:r>
              <a:r>
                <a:rPr lang="zh-CN" altLang="en-US" sz="1000"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1000"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sp>
          <p:nvSpPr>
            <p:cNvPr id="69" name="TextBox 68"/>
            <p:cNvSpPr txBox="1"/>
            <p:nvPr/>
          </p:nvSpPr>
          <p:spPr>
            <a:xfrm>
              <a:off x="5795272" y="3159480"/>
              <a:ext cx="1069448"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835" b="1" dirty="0">
                  <a:solidFill>
                    <a:srgbClr val="000000"/>
                  </a:solidFill>
                  <a:latin typeface="Century Gothic" panose="020B0502020202020204" charset="0"/>
                  <a:ea typeface="Century Gothic" panose="020B0502020202020204" charset="0"/>
                  <a:cs typeface="Arial Black" panose="020B0A04020102020204" pitchFamily="34" charset="0"/>
                </a:rPr>
                <a:t>北京 </a:t>
              </a:r>
              <a:r>
                <a:rPr lang="en-US" altLang="zh-CN" sz="835" b="1" dirty="0">
                  <a:solidFill>
                    <a:srgbClr val="000000"/>
                  </a:solidFill>
                  <a:latin typeface="Century Gothic" panose="020B0502020202020204" charset="0"/>
                  <a:ea typeface="Century Gothic" panose="020B0502020202020204" charset="0"/>
                  <a:cs typeface="Arial Black" panose="020B0A04020102020204" pitchFamily="34" charset="0"/>
                </a:rPr>
                <a:t>(20)</a:t>
              </a:r>
              <a:r>
                <a:rPr lang="zh-CN" altLang="en-US" sz="83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83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70" name="Picture 69" descr="A picture containing logo&#10;&#10;Description automatically generated"/>
            <p:cNvPicPr>
              <a:picLocks noChangeAspect="1"/>
            </p:cNvPicPr>
            <p:nvPr/>
          </p:nvPicPr>
          <p:blipFill rotWithShape="1">
            <a:blip r:embed="rId6"/>
            <a:srcRect/>
            <a:stretch>
              <a:fillRect/>
            </a:stretch>
          </p:blipFill>
          <p:spPr>
            <a:xfrm>
              <a:off x="5544926" y="3137627"/>
              <a:ext cx="303144" cy="380182"/>
            </a:xfrm>
            <a:prstGeom prst="rect">
              <a:avLst/>
            </a:prstGeom>
          </p:spPr>
        </p:pic>
        <p:pic>
          <p:nvPicPr>
            <p:cNvPr id="72" name="Picture 71" descr="A picture containing logo&#10;&#10;Description automatically generated"/>
            <p:cNvPicPr>
              <a:picLocks noChangeAspect="1"/>
            </p:cNvPicPr>
            <p:nvPr/>
          </p:nvPicPr>
          <p:blipFill rotWithShape="1">
            <a:blip r:embed="rId7"/>
            <a:srcRect/>
            <a:stretch>
              <a:fillRect/>
            </a:stretch>
          </p:blipFill>
          <p:spPr>
            <a:xfrm>
              <a:off x="5212680" y="5193222"/>
              <a:ext cx="370542" cy="430776"/>
            </a:xfrm>
            <a:prstGeom prst="rect">
              <a:avLst/>
            </a:prstGeom>
          </p:spPr>
        </p:pic>
        <p:sp>
          <p:nvSpPr>
            <p:cNvPr id="73" name="TextBox 72"/>
            <p:cNvSpPr txBox="1"/>
            <p:nvPr/>
          </p:nvSpPr>
          <p:spPr>
            <a:xfrm>
              <a:off x="6403825" y="4334972"/>
              <a:ext cx="1069448"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1000" b="1" dirty="0">
                  <a:solidFill>
                    <a:srgbClr val="000000"/>
                  </a:solidFill>
                  <a:latin typeface="Century Gothic" panose="020B0502020202020204" charset="0"/>
                  <a:ea typeface="Century Gothic" panose="020B0502020202020204" charset="0"/>
                  <a:cs typeface="Arial Black" panose="020B0A04020102020204" pitchFamily="34" charset="0"/>
                </a:rPr>
                <a:t>上海 </a:t>
              </a:r>
              <a:r>
                <a:rPr lang="en-US" altLang="zh-CN" sz="1000" b="1" dirty="0">
                  <a:solidFill>
                    <a:srgbClr val="000000"/>
                  </a:solidFill>
                  <a:latin typeface="Century Gothic" panose="020B0502020202020204" charset="0"/>
                  <a:ea typeface="Century Gothic" panose="020B0502020202020204" charset="0"/>
                  <a:cs typeface="Arial Black" panose="020B0A04020102020204" pitchFamily="34" charset="0"/>
                </a:rPr>
                <a:t>(39)</a:t>
              </a:r>
              <a:r>
                <a:rPr lang="zh-CN" altLang="en-US" sz="1000"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1000"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74" name="Picture 73" descr="A picture containing logo&#10;&#10;Description automatically generated"/>
            <p:cNvPicPr>
              <a:picLocks noChangeAspect="1"/>
            </p:cNvPicPr>
            <p:nvPr/>
          </p:nvPicPr>
          <p:blipFill rotWithShape="1">
            <a:blip r:embed="rId5"/>
            <a:srcRect/>
            <a:stretch>
              <a:fillRect/>
            </a:stretch>
          </p:blipFill>
          <p:spPr>
            <a:xfrm>
              <a:off x="5939571" y="3906690"/>
              <a:ext cx="370542" cy="436136"/>
            </a:xfrm>
            <a:prstGeom prst="rect">
              <a:avLst/>
            </a:prstGeom>
          </p:spPr>
        </p:pic>
        <p:sp>
          <p:nvSpPr>
            <p:cNvPr id="75" name="TextBox 74"/>
            <p:cNvSpPr txBox="1"/>
            <p:nvPr/>
          </p:nvSpPr>
          <p:spPr>
            <a:xfrm>
              <a:off x="6264053" y="3934440"/>
              <a:ext cx="1069448"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1000" b="1" dirty="0">
                  <a:solidFill>
                    <a:srgbClr val="000000"/>
                  </a:solidFill>
                  <a:latin typeface="Century Gothic" panose="020B0502020202020204" charset="0"/>
                  <a:ea typeface="Century Gothic" panose="020B0502020202020204" charset="0"/>
                  <a:cs typeface="Arial Black" panose="020B0A04020102020204" pitchFamily="34" charset="0"/>
                </a:rPr>
                <a:t>江苏 </a:t>
              </a:r>
              <a:r>
                <a:rPr lang="en-US" altLang="zh-CN" sz="1000" b="1" dirty="0">
                  <a:solidFill>
                    <a:srgbClr val="000000"/>
                  </a:solidFill>
                  <a:latin typeface="Century Gothic" panose="020B0502020202020204" charset="0"/>
                  <a:ea typeface="Century Gothic" panose="020B0502020202020204" charset="0"/>
                  <a:cs typeface="Arial Black" panose="020B0A04020102020204" pitchFamily="34" charset="0"/>
                </a:rPr>
                <a:t>(40)</a:t>
              </a:r>
              <a:r>
                <a:rPr lang="zh-CN" altLang="en-US" sz="1000"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1000"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sp>
          <p:nvSpPr>
            <p:cNvPr id="77" name="TextBox 76"/>
            <p:cNvSpPr txBox="1"/>
            <p:nvPr/>
          </p:nvSpPr>
          <p:spPr>
            <a:xfrm>
              <a:off x="6396212" y="4590114"/>
              <a:ext cx="821366"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835" b="1" dirty="0">
                  <a:solidFill>
                    <a:srgbClr val="000000"/>
                  </a:solidFill>
                  <a:latin typeface="Century Gothic" panose="020B0502020202020204" charset="0"/>
                  <a:ea typeface="Century Gothic" panose="020B0502020202020204" charset="0"/>
                  <a:cs typeface="Arial Black" panose="020B0A04020102020204" pitchFamily="34" charset="0"/>
                </a:rPr>
                <a:t>浙江 </a:t>
              </a:r>
              <a:r>
                <a:rPr lang="en-US" altLang="zh-CN" sz="835" b="1" dirty="0">
                  <a:solidFill>
                    <a:srgbClr val="000000"/>
                  </a:solidFill>
                  <a:latin typeface="Century Gothic" panose="020B0502020202020204" charset="0"/>
                  <a:ea typeface="Century Gothic" panose="020B0502020202020204" charset="0"/>
                  <a:cs typeface="Arial Black" panose="020B0A04020102020204" pitchFamily="34" charset="0"/>
                </a:rPr>
                <a:t>(31)</a:t>
              </a:r>
              <a:r>
                <a:rPr lang="zh-CN" altLang="en-US" sz="83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83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78" name="Picture 77" descr="A picture containing logo&#10;&#10;Description automatically generated"/>
            <p:cNvPicPr>
              <a:picLocks noChangeAspect="1"/>
            </p:cNvPicPr>
            <p:nvPr/>
          </p:nvPicPr>
          <p:blipFill rotWithShape="1">
            <a:blip r:embed="rId6"/>
            <a:srcRect/>
            <a:stretch>
              <a:fillRect/>
            </a:stretch>
          </p:blipFill>
          <p:spPr>
            <a:xfrm>
              <a:off x="6142939" y="4577727"/>
              <a:ext cx="303144" cy="380182"/>
            </a:xfrm>
            <a:prstGeom prst="rect">
              <a:avLst/>
            </a:prstGeom>
          </p:spPr>
        </p:pic>
        <p:sp>
          <p:nvSpPr>
            <p:cNvPr id="79" name="TextBox 78"/>
            <p:cNvSpPr txBox="1"/>
            <p:nvPr/>
          </p:nvSpPr>
          <p:spPr>
            <a:xfrm>
              <a:off x="5076942" y="5866756"/>
              <a:ext cx="821366"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835" b="1" dirty="0">
                  <a:solidFill>
                    <a:srgbClr val="000000"/>
                  </a:solidFill>
                  <a:latin typeface="Century Gothic" panose="020B0502020202020204" charset="0"/>
                  <a:ea typeface="Century Gothic" panose="020B0502020202020204" charset="0"/>
                  <a:cs typeface="Arial Black" panose="020B0A04020102020204" pitchFamily="34" charset="0"/>
                </a:rPr>
                <a:t>海南 </a:t>
              </a:r>
              <a:r>
                <a:rPr lang="en-US" altLang="zh-CN" sz="835" b="1" dirty="0">
                  <a:solidFill>
                    <a:srgbClr val="000000"/>
                  </a:solidFill>
                  <a:latin typeface="Century Gothic" panose="020B0502020202020204" charset="0"/>
                  <a:ea typeface="Century Gothic" panose="020B0502020202020204" charset="0"/>
                  <a:cs typeface="Arial Black" panose="020B0A04020102020204" pitchFamily="34" charset="0"/>
                </a:rPr>
                <a:t>(25)</a:t>
              </a:r>
              <a:r>
                <a:rPr lang="zh-CN" altLang="en-US" sz="83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83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80" name="Picture 79" descr="A picture containing logo&#10;&#10;Description automatically generated"/>
            <p:cNvPicPr>
              <a:picLocks noChangeAspect="1"/>
            </p:cNvPicPr>
            <p:nvPr/>
          </p:nvPicPr>
          <p:blipFill rotWithShape="1">
            <a:blip r:embed="rId6"/>
            <a:srcRect/>
            <a:stretch>
              <a:fillRect/>
            </a:stretch>
          </p:blipFill>
          <p:spPr>
            <a:xfrm>
              <a:off x="4808695" y="5826888"/>
              <a:ext cx="303144" cy="380182"/>
            </a:xfrm>
            <a:prstGeom prst="rect">
              <a:avLst/>
            </a:prstGeom>
          </p:spPr>
        </p:pic>
        <p:sp>
          <p:nvSpPr>
            <p:cNvPr id="81" name="TextBox 80"/>
            <p:cNvSpPr txBox="1"/>
            <p:nvPr/>
          </p:nvSpPr>
          <p:spPr>
            <a:xfrm>
              <a:off x="5890405" y="3624750"/>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750" b="1" dirty="0">
                  <a:solidFill>
                    <a:srgbClr val="000000"/>
                  </a:solidFill>
                  <a:latin typeface="Century Gothic" panose="020B0502020202020204" charset="0"/>
                  <a:ea typeface="Century Gothic" panose="020B0502020202020204" charset="0"/>
                  <a:cs typeface="Arial Black" panose="020B0A04020102020204" pitchFamily="34" charset="0"/>
                </a:rPr>
                <a:t>山东 </a:t>
              </a:r>
              <a:r>
                <a:rPr lang="en-US" altLang="zh-CN" sz="750" b="1" dirty="0">
                  <a:solidFill>
                    <a:srgbClr val="000000"/>
                  </a:solidFill>
                  <a:latin typeface="Century Gothic" panose="020B0502020202020204" charset="0"/>
                  <a:ea typeface="Century Gothic" panose="020B0502020202020204" charset="0"/>
                  <a:cs typeface="Arial Black" panose="020B0A04020102020204" pitchFamily="34" charset="0"/>
                </a:rPr>
                <a:t>(16)</a:t>
              </a:r>
              <a:r>
                <a:rPr lang="zh-CN" altLang="en-US" sz="750"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750"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82" name="Picture 81" descr="A picture containing logo&#10;&#10;Description automatically generated"/>
            <p:cNvPicPr>
              <a:picLocks noChangeAspect="1"/>
            </p:cNvPicPr>
            <p:nvPr/>
          </p:nvPicPr>
          <p:blipFill rotWithShape="1">
            <a:blip r:embed="rId8"/>
            <a:srcRect/>
            <a:stretch>
              <a:fillRect/>
            </a:stretch>
          </p:blipFill>
          <p:spPr>
            <a:xfrm>
              <a:off x="5730913" y="3640057"/>
              <a:ext cx="242989" cy="304740"/>
            </a:xfrm>
            <a:prstGeom prst="rect">
              <a:avLst/>
            </a:prstGeom>
          </p:spPr>
        </p:pic>
        <p:sp>
          <p:nvSpPr>
            <p:cNvPr id="83" name="TextBox 82"/>
            <p:cNvSpPr txBox="1"/>
            <p:nvPr/>
          </p:nvSpPr>
          <p:spPr>
            <a:xfrm>
              <a:off x="5641133" y="5461668"/>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750" b="1" dirty="0">
                  <a:solidFill>
                    <a:srgbClr val="000000"/>
                  </a:solidFill>
                  <a:latin typeface="Century Gothic" panose="020B0502020202020204" charset="0"/>
                  <a:ea typeface="Century Gothic" panose="020B0502020202020204" charset="0"/>
                  <a:cs typeface="Arial Black" panose="020B0A04020102020204" pitchFamily="34" charset="0"/>
                </a:rPr>
                <a:t>香港 </a:t>
              </a:r>
              <a:r>
                <a:rPr lang="en-US" altLang="zh-CN" sz="750" b="1" dirty="0">
                  <a:solidFill>
                    <a:srgbClr val="000000"/>
                  </a:solidFill>
                  <a:latin typeface="Century Gothic" panose="020B0502020202020204" charset="0"/>
                  <a:ea typeface="Century Gothic" panose="020B0502020202020204" charset="0"/>
                  <a:cs typeface="Arial Black" panose="020B0A04020102020204" pitchFamily="34" charset="0"/>
                </a:rPr>
                <a:t>(13)</a:t>
              </a:r>
              <a:r>
                <a:rPr lang="zh-CN" altLang="en-US" sz="750"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750"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84" name="Picture 83" descr="A picture containing logo&#10;&#10;Description automatically generated"/>
            <p:cNvPicPr>
              <a:picLocks noChangeAspect="1"/>
            </p:cNvPicPr>
            <p:nvPr/>
          </p:nvPicPr>
          <p:blipFill rotWithShape="1">
            <a:blip r:embed="rId8"/>
            <a:srcRect/>
            <a:stretch>
              <a:fillRect/>
            </a:stretch>
          </p:blipFill>
          <p:spPr>
            <a:xfrm>
              <a:off x="5453379" y="5501868"/>
              <a:ext cx="242989" cy="304740"/>
            </a:xfrm>
            <a:prstGeom prst="rect">
              <a:avLst/>
            </a:prstGeom>
          </p:spPr>
        </p:pic>
        <p:sp>
          <p:nvSpPr>
            <p:cNvPr id="85" name="TextBox 84"/>
            <p:cNvSpPr txBox="1"/>
            <p:nvPr/>
          </p:nvSpPr>
          <p:spPr>
            <a:xfrm>
              <a:off x="4153039" y="4334782"/>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750" b="1" dirty="0">
                  <a:solidFill>
                    <a:srgbClr val="000000"/>
                  </a:solidFill>
                  <a:latin typeface="Century Gothic" panose="020B0502020202020204" charset="0"/>
                  <a:ea typeface="Century Gothic" panose="020B0502020202020204" charset="0"/>
                  <a:cs typeface="Arial Black" panose="020B0A04020102020204" pitchFamily="34" charset="0"/>
                </a:rPr>
                <a:t>四川 </a:t>
              </a:r>
              <a:r>
                <a:rPr lang="en-US" altLang="zh-CN" sz="750" b="1" dirty="0">
                  <a:solidFill>
                    <a:srgbClr val="000000"/>
                  </a:solidFill>
                  <a:latin typeface="Century Gothic" panose="020B0502020202020204" charset="0"/>
                  <a:ea typeface="Century Gothic" panose="020B0502020202020204" charset="0"/>
                  <a:cs typeface="Arial Black" panose="020B0A04020102020204" pitchFamily="34" charset="0"/>
                </a:rPr>
                <a:t>(14)</a:t>
              </a:r>
              <a:r>
                <a:rPr lang="zh-CN" altLang="en-US" sz="750"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750"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86" name="Picture 85" descr="A picture containing logo&#10;&#10;Description automatically generated"/>
            <p:cNvPicPr>
              <a:picLocks noChangeAspect="1"/>
            </p:cNvPicPr>
            <p:nvPr/>
          </p:nvPicPr>
          <p:blipFill rotWithShape="1">
            <a:blip r:embed="rId8"/>
            <a:srcRect/>
            <a:stretch>
              <a:fillRect/>
            </a:stretch>
          </p:blipFill>
          <p:spPr>
            <a:xfrm>
              <a:off x="3965285" y="4374982"/>
              <a:ext cx="242989" cy="304740"/>
            </a:xfrm>
            <a:prstGeom prst="rect">
              <a:avLst/>
            </a:prstGeom>
          </p:spPr>
        </p:pic>
        <p:sp>
          <p:nvSpPr>
            <p:cNvPr id="87" name="TextBox 86"/>
            <p:cNvSpPr txBox="1"/>
            <p:nvPr/>
          </p:nvSpPr>
          <p:spPr>
            <a:xfrm>
              <a:off x="6137347" y="4818033"/>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750" b="1" dirty="0">
                  <a:solidFill>
                    <a:srgbClr val="000000"/>
                  </a:solidFill>
                  <a:latin typeface="Century Gothic" panose="020B0502020202020204" charset="0"/>
                  <a:ea typeface="Century Gothic" panose="020B0502020202020204" charset="0"/>
                  <a:cs typeface="Arial Black" panose="020B0A04020102020204" pitchFamily="34" charset="0"/>
                </a:rPr>
                <a:t>福建 </a:t>
              </a:r>
              <a:r>
                <a:rPr lang="en-US" altLang="zh-CN" sz="750" b="1" dirty="0">
                  <a:solidFill>
                    <a:srgbClr val="000000"/>
                  </a:solidFill>
                  <a:latin typeface="Century Gothic" panose="020B0502020202020204" charset="0"/>
                  <a:ea typeface="Century Gothic" panose="020B0502020202020204" charset="0"/>
                  <a:cs typeface="Arial Black" panose="020B0A04020102020204" pitchFamily="34" charset="0"/>
                </a:rPr>
                <a:t>(13)</a:t>
              </a:r>
              <a:r>
                <a:rPr lang="zh-CN" altLang="en-US" sz="750"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750"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88" name="Picture 87" descr="A picture containing logo&#10;&#10;Description automatically generated"/>
            <p:cNvPicPr>
              <a:picLocks noChangeAspect="1"/>
            </p:cNvPicPr>
            <p:nvPr/>
          </p:nvPicPr>
          <p:blipFill rotWithShape="1">
            <a:blip r:embed="rId8"/>
            <a:srcRect/>
            <a:stretch>
              <a:fillRect/>
            </a:stretch>
          </p:blipFill>
          <p:spPr>
            <a:xfrm>
              <a:off x="5949593" y="4858234"/>
              <a:ext cx="242989" cy="304740"/>
            </a:xfrm>
            <a:prstGeom prst="rect">
              <a:avLst/>
            </a:prstGeom>
          </p:spPr>
        </p:pic>
        <p:pic>
          <p:nvPicPr>
            <p:cNvPr id="90" name="Picture 89" descr="A picture containing logo&#10;&#10;Description automatically generated"/>
            <p:cNvPicPr>
              <a:picLocks noChangeAspect="1"/>
            </p:cNvPicPr>
            <p:nvPr/>
          </p:nvPicPr>
          <p:blipFill rotWithShape="1">
            <a:blip r:embed="rId9"/>
            <a:srcRect/>
            <a:stretch>
              <a:fillRect/>
            </a:stretch>
          </p:blipFill>
          <p:spPr>
            <a:xfrm>
              <a:off x="5349165" y="3985717"/>
              <a:ext cx="189362" cy="237485"/>
            </a:xfrm>
            <a:prstGeom prst="rect">
              <a:avLst/>
            </a:prstGeom>
          </p:spPr>
        </p:pic>
        <p:sp>
          <p:nvSpPr>
            <p:cNvPr id="91" name="TextBox 90"/>
            <p:cNvSpPr txBox="1"/>
            <p:nvPr/>
          </p:nvSpPr>
          <p:spPr>
            <a:xfrm>
              <a:off x="5094922" y="4697027"/>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湖南 </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(11)</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92" name="Picture 91" descr="A picture containing logo&#10;&#10;Description automatically generated"/>
            <p:cNvPicPr>
              <a:picLocks noChangeAspect="1"/>
            </p:cNvPicPr>
            <p:nvPr/>
          </p:nvPicPr>
          <p:blipFill rotWithShape="1">
            <a:blip r:embed="rId9"/>
            <a:srcRect/>
            <a:stretch>
              <a:fillRect/>
            </a:stretch>
          </p:blipFill>
          <p:spPr>
            <a:xfrm>
              <a:off x="4988737" y="4754712"/>
              <a:ext cx="189362" cy="237485"/>
            </a:xfrm>
            <a:prstGeom prst="rect">
              <a:avLst/>
            </a:prstGeom>
          </p:spPr>
        </p:pic>
        <p:sp>
          <p:nvSpPr>
            <p:cNvPr id="93" name="TextBox 92"/>
            <p:cNvSpPr txBox="1"/>
            <p:nvPr/>
          </p:nvSpPr>
          <p:spPr>
            <a:xfrm>
              <a:off x="4279477" y="4104696"/>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陕西 </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(10)</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94" name="Picture 93" descr="A picture containing logo&#10;&#10;Description automatically generated"/>
            <p:cNvPicPr>
              <a:picLocks noChangeAspect="1"/>
            </p:cNvPicPr>
            <p:nvPr/>
          </p:nvPicPr>
          <p:blipFill rotWithShape="1">
            <a:blip r:embed="rId9"/>
            <a:srcRect/>
            <a:stretch>
              <a:fillRect/>
            </a:stretch>
          </p:blipFill>
          <p:spPr>
            <a:xfrm>
              <a:off x="4847842" y="4042276"/>
              <a:ext cx="189362" cy="237485"/>
            </a:xfrm>
            <a:prstGeom prst="rect">
              <a:avLst/>
            </a:prstGeom>
          </p:spPr>
        </p:pic>
        <p:sp>
          <p:nvSpPr>
            <p:cNvPr id="95" name="TextBox 94"/>
            <p:cNvSpPr txBox="1"/>
            <p:nvPr/>
          </p:nvSpPr>
          <p:spPr>
            <a:xfrm>
              <a:off x="6439323" y="5275267"/>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台湾 </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(9)</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96" name="Picture 95" descr="A picture containing logo&#10;&#10;Description automatically generated"/>
            <p:cNvPicPr>
              <a:picLocks noChangeAspect="1"/>
            </p:cNvPicPr>
            <p:nvPr/>
          </p:nvPicPr>
          <p:blipFill rotWithShape="1">
            <a:blip r:embed="rId9"/>
            <a:srcRect/>
            <a:stretch>
              <a:fillRect/>
            </a:stretch>
          </p:blipFill>
          <p:spPr>
            <a:xfrm>
              <a:off x="6289962" y="5370595"/>
              <a:ext cx="189362" cy="237485"/>
            </a:xfrm>
            <a:prstGeom prst="rect">
              <a:avLst/>
            </a:prstGeom>
          </p:spPr>
        </p:pic>
        <p:sp>
          <p:nvSpPr>
            <p:cNvPr id="97" name="TextBox 96"/>
            <p:cNvSpPr txBox="1"/>
            <p:nvPr/>
          </p:nvSpPr>
          <p:spPr>
            <a:xfrm>
              <a:off x="5798301" y="3354679"/>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天津 </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(11)</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98" name="Picture 97" descr="A picture containing logo&#10;&#10;Description automatically generated"/>
            <p:cNvPicPr>
              <a:picLocks noChangeAspect="1"/>
            </p:cNvPicPr>
            <p:nvPr/>
          </p:nvPicPr>
          <p:blipFill rotWithShape="1">
            <a:blip r:embed="rId9"/>
            <a:srcRect/>
            <a:stretch>
              <a:fillRect/>
            </a:stretch>
          </p:blipFill>
          <p:spPr>
            <a:xfrm>
              <a:off x="5661798" y="3387265"/>
              <a:ext cx="189362" cy="237485"/>
            </a:xfrm>
            <a:prstGeom prst="rect">
              <a:avLst/>
            </a:prstGeom>
          </p:spPr>
        </p:pic>
        <p:sp>
          <p:nvSpPr>
            <p:cNvPr id="99" name="TextBox 98"/>
            <p:cNvSpPr txBox="1"/>
            <p:nvPr/>
          </p:nvSpPr>
          <p:spPr>
            <a:xfrm>
              <a:off x="6463179" y="3047770"/>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辽宁 </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(7)</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00" name="Picture 99" descr="A picture containing logo&#10;&#10;Description automatically generated"/>
            <p:cNvPicPr>
              <a:picLocks noChangeAspect="1"/>
            </p:cNvPicPr>
            <p:nvPr/>
          </p:nvPicPr>
          <p:blipFill rotWithShape="1">
            <a:blip r:embed="rId9"/>
            <a:srcRect/>
            <a:stretch>
              <a:fillRect/>
            </a:stretch>
          </p:blipFill>
          <p:spPr>
            <a:xfrm>
              <a:off x="6344467" y="3067467"/>
              <a:ext cx="189362" cy="237485"/>
            </a:xfrm>
            <a:prstGeom prst="rect">
              <a:avLst/>
            </a:prstGeom>
          </p:spPr>
        </p:pic>
        <p:sp>
          <p:nvSpPr>
            <p:cNvPr id="101" name="TextBox 100"/>
            <p:cNvSpPr txBox="1"/>
            <p:nvPr/>
          </p:nvSpPr>
          <p:spPr>
            <a:xfrm>
              <a:off x="4875966" y="4398378"/>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重庆 </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(7)</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02" name="Picture 101" descr="A picture containing logo&#10;&#10;Description automatically generated"/>
            <p:cNvPicPr>
              <a:picLocks noChangeAspect="1"/>
            </p:cNvPicPr>
            <p:nvPr/>
          </p:nvPicPr>
          <p:blipFill rotWithShape="1">
            <a:blip r:embed="rId9"/>
            <a:srcRect/>
            <a:stretch>
              <a:fillRect/>
            </a:stretch>
          </p:blipFill>
          <p:spPr>
            <a:xfrm>
              <a:off x="4738566" y="4517037"/>
              <a:ext cx="189362" cy="237485"/>
            </a:xfrm>
            <a:prstGeom prst="rect">
              <a:avLst/>
            </a:prstGeom>
          </p:spPr>
        </p:pic>
        <p:sp>
          <p:nvSpPr>
            <p:cNvPr id="105" name="TextBox 104"/>
            <p:cNvSpPr txBox="1"/>
            <p:nvPr/>
          </p:nvSpPr>
          <p:spPr>
            <a:xfrm>
              <a:off x="5124657" y="4281758"/>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湖北 </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(6)</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06" name="Picture 105" descr="A picture containing logo&#10;&#10;Description automatically generated"/>
            <p:cNvPicPr>
              <a:picLocks noChangeAspect="1"/>
            </p:cNvPicPr>
            <p:nvPr/>
          </p:nvPicPr>
          <p:blipFill rotWithShape="1">
            <a:blip r:embed="rId9"/>
            <a:srcRect/>
            <a:stretch>
              <a:fillRect/>
            </a:stretch>
          </p:blipFill>
          <p:spPr>
            <a:xfrm>
              <a:off x="5095333" y="4300374"/>
              <a:ext cx="189362" cy="237485"/>
            </a:xfrm>
            <a:prstGeom prst="rect">
              <a:avLst/>
            </a:prstGeom>
          </p:spPr>
        </p:pic>
        <p:sp>
          <p:nvSpPr>
            <p:cNvPr id="107" name="TextBox 106"/>
            <p:cNvSpPr txBox="1"/>
            <p:nvPr/>
          </p:nvSpPr>
          <p:spPr>
            <a:xfrm>
              <a:off x="5618931" y="4391927"/>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安徽 </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(5)</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08" name="Picture 107" descr="A picture containing logo&#10;&#10;Description automatically generated"/>
            <p:cNvPicPr>
              <a:picLocks noChangeAspect="1"/>
            </p:cNvPicPr>
            <p:nvPr/>
          </p:nvPicPr>
          <p:blipFill rotWithShape="1">
            <a:blip r:embed="rId9"/>
            <a:srcRect/>
            <a:stretch>
              <a:fillRect/>
            </a:stretch>
          </p:blipFill>
          <p:spPr>
            <a:xfrm>
              <a:off x="5595996" y="4384747"/>
              <a:ext cx="189362" cy="237485"/>
            </a:xfrm>
            <a:prstGeom prst="rect">
              <a:avLst/>
            </a:prstGeom>
          </p:spPr>
        </p:pic>
        <p:sp>
          <p:nvSpPr>
            <p:cNvPr id="126" name="TextBox 125"/>
            <p:cNvSpPr txBox="1"/>
            <p:nvPr/>
          </p:nvSpPr>
          <p:spPr>
            <a:xfrm>
              <a:off x="4732437" y="5346132"/>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广西 </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(5)</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27" name="Picture 126" descr="A picture containing logo&#10;&#10;Description automatically generated"/>
            <p:cNvPicPr>
              <a:picLocks noChangeAspect="1"/>
            </p:cNvPicPr>
            <p:nvPr/>
          </p:nvPicPr>
          <p:blipFill rotWithShape="1">
            <a:blip r:embed="rId9"/>
            <a:srcRect/>
            <a:stretch>
              <a:fillRect/>
            </a:stretch>
          </p:blipFill>
          <p:spPr>
            <a:xfrm>
              <a:off x="4630399" y="5389918"/>
              <a:ext cx="189362" cy="237485"/>
            </a:xfrm>
            <a:prstGeom prst="rect">
              <a:avLst/>
            </a:prstGeom>
          </p:spPr>
        </p:pic>
        <p:sp>
          <p:nvSpPr>
            <p:cNvPr id="128" name="TextBox 127"/>
            <p:cNvSpPr txBox="1"/>
            <p:nvPr/>
          </p:nvSpPr>
          <p:spPr>
            <a:xfrm>
              <a:off x="4601627" y="4888774"/>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贵州 </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(4)</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29" name="Picture 128" descr="A picture containing logo&#10;&#10;Description automatically generated"/>
            <p:cNvPicPr>
              <a:picLocks noChangeAspect="1"/>
            </p:cNvPicPr>
            <p:nvPr/>
          </p:nvPicPr>
          <p:blipFill rotWithShape="1">
            <a:blip r:embed="rId9"/>
            <a:srcRect/>
            <a:stretch>
              <a:fillRect/>
            </a:stretch>
          </p:blipFill>
          <p:spPr>
            <a:xfrm>
              <a:off x="4499588" y="4932560"/>
              <a:ext cx="189362" cy="237485"/>
            </a:xfrm>
            <a:prstGeom prst="rect">
              <a:avLst/>
            </a:prstGeom>
          </p:spPr>
        </p:pic>
        <p:sp>
          <p:nvSpPr>
            <p:cNvPr id="130" name="TextBox 129"/>
            <p:cNvSpPr txBox="1"/>
            <p:nvPr/>
          </p:nvSpPr>
          <p:spPr>
            <a:xfrm>
              <a:off x="5329729" y="5666981"/>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澳门</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(4)</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31" name="Picture 130" descr="A picture containing logo&#10;&#10;Description automatically generated"/>
            <p:cNvPicPr>
              <a:picLocks noChangeAspect="1"/>
            </p:cNvPicPr>
            <p:nvPr/>
          </p:nvPicPr>
          <p:blipFill rotWithShape="1">
            <a:blip r:embed="rId9"/>
            <a:srcRect/>
            <a:stretch>
              <a:fillRect/>
            </a:stretch>
          </p:blipFill>
          <p:spPr>
            <a:xfrm>
              <a:off x="5227691" y="5695837"/>
              <a:ext cx="189362" cy="237485"/>
            </a:xfrm>
            <a:prstGeom prst="rect">
              <a:avLst/>
            </a:prstGeom>
          </p:spPr>
        </p:pic>
        <p:sp>
          <p:nvSpPr>
            <p:cNvPr id="132" name="TextBox 131"/>
            <p:cNvSpPr txBox="1"/>
            <p:nvPr/>
          </p:nvSpPr>
          <p:spPr>
            <a:xfrm>
              <a:off x="5337110" y="3608494"/>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河北 </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(6)</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33" name="Picture 132" descr="A picture containing logo&#10;&#10;Description automatically generated"/>
            <p:cNvPicPr>
              <a:picLocks noChangeAspect="1"/>
            </p:cNvPicPr>
            <p:nvPr/>
          </p:nvPicPr>
          <p:blipFill rotWithShape="1">
            <a:blip r:embed="rId9"/>
            <a:srcRect/>
            <a:stretch>
              <a:fillRect/>
            </a:stretch>
          </p:blipFill>
          <p:spPr>
            <a:xfrm>
              <a:off x="5409092" y="3542034"/>
              <a:ext cx="189362" cy="237485"/>
            </a:xfrm>
            <a:prstGeom prst="rect">
              <a:avLst/>
            </a:prstGeom>
          </p:spPr>
        </p:pic>
        <p:sp>
          <p:nvSpPr>
            <p:cNvPr id="134" name="TextBox 133"/>
            <p:cNvSpPr txBox="1"/>
            <p:nvPr/>
          </p:nvSpPr>
          <p:spPr>
            <a:xfrm>
              <a:off x="6379386" y="2204746"/>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黑龙江 </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(4)</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35" name="Picture 134" descr="A picture containing logo&#10;&#10;Description automatically generated"/>
            <p:cNvPicPr>
              <a:picLocks noChangeAspect="1"/>
            </p:cNvPicPr>
            <p:nvPr/>
          </p:nvPicPr>
          <p:blipFill rotWithShape="1">
            <a:blip r:embed="rId9"/>
            <a:srcRect/>
            <a:stretch>
              <a:fillRect/>
            </a:stretch>
          </p:blipFill>
          <p:spPr>
            <a:xfrm>
              <a:off x="6277348" y="2248533"/>
              <a:ext cx="189362" cy="237485"/>
            </a:xfrm>
            <a:prstGeom prst="rect">
              <a:avLst/>
            </a:prstGeom>
          </p:spPr>
        </p:pic>
        <p:sp>
          <p:nvSpPr>
            <p:cNvPr id="153" name="TextBox 152"/>
            <p:cNvSpPr txBox="1"/>
            <p:nvPr/>
          </p:nvSpPr>
          <p:spPr>
            <a:xfrm>
              <a:off x="6411434" y="2651673"/>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吉林 </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(4)</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62" name="Picture 161" descr="A picture containing logo&#10;&#10;Description automatically generated"/>
            <p:cNvPicPr>
              <a:picLocks noChangeAspect="1"/>
            </p:cNvPicPr>
            <p:nvPr/>
          </p:nvPicPr>
          <p:blipFill rotWithShape="1">
            <a:blip r:embed="rId9"/>
            <a:srcRect/>
            <a:stretch>
              <a:fillRect/>
            </a:stretch>
          </p:blipFill>
          <p:spPr>
            <a:xfrm>
              <a:off x="6353004" y="2665895"/>
              <a:ext cx="189362" cy="237485"/>
            </a:xfrm>
            <a:prstGeom prst="rect">
              <a:avLst/>
            </a:prstGeom>
          </p:spPr>
        </p:pic>
        <p:sp>
          <p:nvSpPr>
            <p:cNvPr id="163" name="TextBox 162"/>
            <p:cNvSpPr txBox="1"/>
            <p:nvPr/>
          </p:nvSpPr>
          <p:spPr>
            <a:xfrm>
              <a:off x="4687401" y="3424236"/>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宁夏</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(3)</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64" name="Picture 163" descr="A picture containing logo&#10;&#10;Description automatically generated"/>
            <p:cNvPicPr>
              <a:picLocks noChangeAspect="1"/>
            </p:cNvPicPr>
            <p:nvPr/>
          </p:nvPicPr>
          <p:blipFill rotWithShape="1">
            <a:blip r:embed="rId9"/>
            <a:srcRect/>
            <a:stretch>
              <a:fillRect/>
            </a:stretch>
          </p:blipFill>
          <p:spPr>
            <a:xfrm>
              <a:off x="4585363" y="3468024"/>
              <a:ext cx="189362" cy="237485"/>
            </a:xfrm>
            <a:prstGeom prst="rect">
              <a:avLst/>
            </a:prstGeom>
          </p:spPr>
        </p:pic>
        <p:sp>
          <p:nvSpPr>
            <p:cNvPr id="168" name="TextBox 167"/>
            <p:cNvSpPr txBox="1"/>
            <p:nvPr/>
          </p:nvSpPr>
          <p:spPr>
            <a:xfrm>
              <a:off x="5235420" y="2909082"/>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内蒙古 </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(2)</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69" name="Picture 168" descr="A picture containing logo&#10;&#10;Description automatically generated"/>
            <p:cNvPicPr>
              <a:picLocks noChangeAspect="1"/>
            </p:cNvPicPr>
            <p:nvPr/>
          </p:nvPicPr>
          <p:blipFill rotWithShape="1">
            <a:blip r:embed="rId9"/>
            <a:srcRect/>
            <a:stretch>
              <a:fillRect/>
            </a:stretch>
          </p:blipFill>
          <p:spPr>
            <a:xfrm>
              <a:off x="5107150" y="3031893"/>
              <a:ext cx="189362" cy="237485"/>
            </a:xfrm>
            <a:prstGeom prst="rect">
              <a:avLst/>
            </a:prstGeom>
          </p:spPr>
        </p:pic>
        <p:sp>
          <p:nvSpPr>
            <p:cNvPr id="170" name="TextBox 169"/>
            <p:cNvSpPr txBox="1"/>
            <p:nvPr/>
          </p:nvSpPr>
          <p:spPr>
            <a:xfrm>
              <a:off x="3061316" y="4300374"/>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西藏</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(1)</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71" name="Picture 170" descr="A picture containing logo&#10;&#10;Description automatically generated"/>
            <p:cNvPicPr>
              <a:picLocks noChangeAspect="1"/>
            </p:cNvPicPr>
            <p:nvPr/>
          </p:nvPicPr>
          <p:blipFill rotWithShape="1">
            <a:blip r:embed="rId9"/>
            <a:srcRect/>
            <a:stretch>
              <a:fillRect/>
            </a:stretch>
          </p:blipFill>
          <p:spPr>
            <a:xfrm>
              <a:off x="2914634" y="4409517"/>
              <a:ext cx="189362" cy="237485"/>
            </a:xfrm>
            <a:prstGeom prst="rect">
              <a:avLst/>
            </a:prstGeom>
          </p:spPr>
        </p:pic>
        <p:sp>
          <p:nvSpPr>
            <p:cNvPr id="172" name="TextBox 171"/>
            <p:cNvSpPr txBox="1"/>
            <p:nvPr/>
          </p:nvSpPr>
          <p:spPr>
            <a:xfrm>
              <a:off x="4168398" y="5178921"/>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云南 </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(1)</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73" name="Picture 172" descr="A picture containing logo&#10;&#10;Description automatically generated"/>
            <p:cNvPicPr>
              <a:picLocks noChangeAspect="1"/>
            </p:cNvPicPr>
            <p:nvPr/>
          </p:nvPicPr>
          <p:blipFill rotWithShape="1">
            <a:blip r:embed="rId9"/>
            <a:srcRect/>
            <a:stretch>
              <a:fillRect/>
            </a:stretch>
          </p:blipFill>
          <p:spPr>
            <a:xfrm>
              <a:off x="4106235" y="5180879"/>
              <a:ext cx="189362" cy="237485"/>
            </a:xfrm>
            <a:prstGeom prst="rect">
              <a:avLst/>
            </a:prstGeom>
          </p:spPr>
        </p:pic>
        <p:sp>
          <p:nvSpPr>
            <p:cNvPr id="174" name="TextBox 173"/>
            <p:cNvSpPr txBox="1"/>
            <p:nvPr/>
          </p:nvSpPr>
          <p:spPr>
            <a:xfrm>
              <a:off x="5452652" y="4902640"/>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江西</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(1)</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75" name="Picture 174" descr="A picture containing logo&#10;&#10;Description automatically generated"/>
            <p:cNvPicPr>
              <a:picLocks noChangeAspect="1"/>
            </p:cNvPicPr>
            <p:nvPr/>
          </p:nvPicPr>
          <p:blipFill rotWithShape="1">
            <a:blip r:embed="rId9"/>
            <a:srcRect/>
            <a:stretch>
              <a:fillRect/>
            </a:stretch>
          </p:blipFill>
          <p:spPr>
            <a:xfrm>
              <a:off x="5627214" y="4730949"/>
              <a:ext cx="189362" cy="237485"/>
            </a:xfrm>
            <a:prstGeom prst="rect">
              <a:avLst/>
            </a:prstGeom>
          </p:spPr>
        </p:pic>
        <p:sp>
          <p:nvSpPr>
            <p:cNvPr id="176" name="TextBox 175"/>
            <p:cNvSpPr txBox="1"/>
            <p:nvPr/>
          </p:nvSpPr>
          <p:spPr>
            <a:xfrm>
              <a:off x="4994676" y="3727218"/>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山西</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(1)</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77" name="Picture 176" descr="A picture containing logo&#10;&#10;Description automatically generated"/>
            <p:cNvPicPr>
              <a:picLocks noChangeAspect="1"/>
            </p:cNvPicPr>
            <p:nvPr/>
          </p:nvPicPr>
          <p:blipFill rotWithShape="1">
            <a:blip r:embed="rId9"/>
            <a:srcRect/>
            <a:stretch>
              <a:fillRect/>
            </a:stretch>
          </p:blipFill>
          <p:spPr>
            <a:xfrm>
              <a:off x="5214488" y="3555401"/>
              <a:ext cx="189362" cy="237485"/>
            </a:xfrm>
            <a:prstGeom prst="rect">
              <a:avLst/>
            </a:prstGeom>
          </p:spPr>
        </p:pic>
        <p:sp>
          <p:nvSpPr>
            <p:cNvPr id="180" name="TextBox 179"/>
            <p:cNvSpPr txBox="1"/>
            <p:nvPr/>
          </p:nvSpPr>
          <p:spPr>
            <a:xfrm>
              <a:off x="3075778" y="2605211"/>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新疆</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(1)</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81" name="Picture 180" descr="A picture containing logo&#10;&#10;Description automatically generated"/>
            <p:cNvPicPr>
              <a:picLocks noChangeAspect="1"/>
            </p:cNvPicPr>
            <p:nvPr/>
          </p:nvPicPr>
          <p:blipFill rotWithShape="1">
            <a:blip r:embed="rId9"/>
            <a:srcRect/>
            <a:stretch>
              <a:fillRect/>
            </a:stretch>
          </p:blipFill>
          <p:spPr>
            <a:xfrm>
              <a:off x="2901433" y="2574641"/>
              <a:ext cx="189362" cy="237485"/>
            </a:xfrm>
            <a:prstGeom prst="rect">
              <a:avLst/>
            </a:prstGeom>
          </p:spPr>
        </p:pic>
        <p:sp>
          <p:nvSpPr>
            <p:cNvPr id="183" name="TextBox 182"/>
            <p:cNvSpPr txBox="1"/>
            <p:nvPr/>
          </p:nvSpPr>
          <p:spPr>
            <a:xfrm>
              <a:off x="4356669" y="3784252"/>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甘肃</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(1)</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84" name="Picture 183" descr="A picture containing logo&#10;&#10;Description automatically generated"/>
            <p:cNvPicPr>
              <a:picLocks noChangeAspect="1"/>
            </p:cNvPicPr>
            <p:nvPr/>
          </p:nvPicPr>
          <p:blipFill rotWithShape="1">
            <a:blip r:embed="rId9"/>
            <a:srcRect/>
            <a:stretch>
              <a:fillRect/>
            </a:stretch>
          </p:blipFill>
          <p:spPr>
            <a:xfrm>
              <a:off x="4317285" y="3776356"/>
              <a:ext cx="189362" cy="237485"/>
            </a:xfrm>
            <a:prstGeom prst="rect">
              <a:avLst/>
            </a:prstGeom>
          </p:spPr>
        </p:pic>
        <p:sp>
          <p:nvSpPr>
            <p:cNvPr id="185" name="TextBox 184"/>
            <p:cNvSpPr txBox="1"/>
            <p:nvPr/>
          </p:nvSpPr>
          <p:spPr>
            <a:xfrm>
              <a:off x="5359697" y="4004463"/>
              <a:ext cx="738253" cy="439252"/>
            </a:xfrm>
            <a:prstGeom prst="rect">
              <a:avLst/>
            </a:prstGeom>
            <a:noFill/>
          </p:spPr>
          <p:txBody>
            <a:bodyPr wrap="square" rtlCol="0">
              <a:spAutoFit/>
            </a:bodyPr>
            <a:lstStyle/>
            <a:p>
              <a:pPr defTabSz="914400" fontAlgn="auto">
                <a:lnSpc>
                  <a:spcPts val="2165"/>
                </a:lnSpc>
                <a:spcBef>
                  <a:spcPts val="0"/>
                </a:spcBef>
                <a:spcAft>
                  <a:spcPts val="0"/>
                </a:spcAft>
                <a:defRPr/>
              </a:pP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河南 </a:t>
              </a:r>
              <a:r>
                <a:rPr lang="en-US" altLang="zh-CN" sz="665" b="1" dirty="0">
                  <a:solidFill>
                    <a:srgbClr val="000000"/>
                  </a:solidFill>
                  <a:latin typeface="Century Gothic" panose="020B0502020202020204" charset="0"/>
                  <a:ea typeface="Century Gothic" panose="020B0502020202020204" charset="0"/>
                  <a:cs typeface="Arial Black" panose="020B0A04020102020204" pitchFamily="34" charset="0"/>
                </a:rPr>
                <a:t>(9)</a:t>
              </a:r>
              <a:r>
                <a:rPr lang="zh-CN" altLang="en-US" sz="665" b="1" dirty="0">
                  <a:solidFill>
                    <a:srgbClr val="000000"/>
                  </a:solidFill>
                  <a:latin typeface="Century Gothic" panose="020B0502020202020204" charset="0"/>
                  <a:ea typeface="Century Gothic" panose="020B0502020202020204" charset="0"/>
                  <a:cs typeface="Arial Black" panose="020B0A04020102020204" pitchFamily="34" charset="0"/>
                </a:rPr>
                <a:t> </a:t>
              </a:r>
              <a:endParaRPr lang="en-US" sz="665" b="1" dirty="0">
                <a:solidFill>
                  <a:srgbClr val="000000"/>
                </a:solidFill>
                <a:latin typeface="Century Gothic" panose="020B0502020202020204" charset="0"/>
                <a:ea typeface="Century Gothic" panose="020B0502020202020204" charset="0"/>
                <a:cs typeface="Arial Black" panose="020B0A04020102020204" pitchFamily="34" charset="0"/>
              </a:endParaRPr>
            </a:p>
          </p:txBody>
        </p:sp>
        <p:pic>
          <p:nvPicPr>
            <p:cNvPr id="196" name="Picture 195"/>
            <p:cNvPicPr>
              <a:picLocks noChangeAspect="1"/>
            </p:cNvPicPr>
            <p:nvPr/>
          </p:nvPicPr>
          <p:blipFill rotWithShape="1">
            <a:blip r:embed="rId10"/>
            <a:srcRect/>
            <a:stretch>
              <a:fillRect/>
            </a:stretch>
          </p:blipFill>
          <p:spPr>
            <a:xfrm>
              <a:off x="7045507" y="4877125"/>
              <a:ext cx="1565642" cy="1534396"/>
            </a:xfrm>
            <a:prstGeom prst="rect">
              <a:avLst/>
            </a:prstGeom>
          </p:spPr>
        </p:pic>
        <p:pic>
          <p:nvPicPr>
            <p:cNvPr id="197" name="图片 1"/>
            <p:cNvPicPr>
              <a:picLocks noChangeAspect="1"/>
            </p:cNvPicPr>
            <p:nvPr/>
          </p:nvPicPr>
          <p:blipFill rotWithShape="1">
            <a:blip r:embed="rId3" cstate="screen">
              <a:grayscl/>
            </a:blip>
            <a:srcRect l="82310" t="69426"/>
            <a:stretch>
              <a:fillRect/>
            </a:stretch>
          </p:blipFill>
          <p:spPr bwMode="auto">
            <a:xfrm>
              <a:off x="7299833" y="5061618"/>
              <a:ext cx="1049467" cy="138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8" name="Picture 197"/>
          <p:cNvPicPr>
            <a:picLocks noChangeAspect="1"/>
          </p:cNvPicPr>
          <p:nvPr/>
        </p:nvPicPr>
        <p:blipFill rotWithShape="1">
          <a:blip r:embed="rId11" cstate="email"/>
          <a:srcRect/>
          <a:stretch>
            <a:fillRect/>
          </a:stretch>
        </p:blipFill>
        <p:spPr>
          <a:xfrm>
            <a:off x="1013445" y="4888963"/>
            <a:ext cx="1893052" cy="475437"/>
          </a:xfrm>
          <a:prstGeom prst="rect">
            <a:avLst/>
          </a:prstGeom>
        </p:spPr>
      </p:pic>
      <p:pic>
        <p:nvPicPr>
          <p:cNvPr id="178" name="Picture 177" descr="A picture containing logo&#10;&#10;Description automatically generated"/>
          <p:cNvPicPr>
            <a:picLocks noChangeAspect="1"/>
          </p:cNvPicPr>
          <p:nvPr/>
        </p:nvPicPr>
        <p:blipFill rotWithShape="1">
          <a:blip r:embed="rId12"/>
          <a:srcRect/>
          <a:stretch>
            <a:fillRect/>
          </a:stretch>
        </p:blipFill>
        <p:spPr>
          <a:xfrm>
            <a:off x="758193" y="4980761"/>
            <a:ext cx="308784" cy="363447"/>
          </a:xfrm>
          <a:prstGeom prst="rect">
            <a:avLst/>
          </a:prstGeom>
        </p:spPr>
      </p:pic>
      <p:sp>
        <p:nvSpPr>
          <p:cNvPr id="179" name="TextBox 178"/>
          <p:cNvSpPr txBox="1"/>
          <p:nvPr/>
        </p:nvSpPr>
        <p:spPr>
          <a:xfrm>
            <a:off x="1057791" y="5098860"/>
            <a:ext cx="1221809" cy="310341"/>
          </a:xfrm>
          <a:prstGeom prst="rect">
            <a:avLst/>
          </a:prstGeom>
          <a:noFill/>
        </p:spPr>
        <p:txBody>
          <a:bodyPr wrap="none" rtlCol="0">
            <a:spAutoFit/>
          </a:bodyPr>
          <a:lstStyle/>
          <a:p>
            <a:pPr algn="ctr" defTabSz="914400" fontAlgn="auto">
              <a:lnSpc>
                <a:spcPts val="1665"/>
              </a:lnSpc>
              <a:spcBef>
                <a:spcPts val="0"/>
              </a:spcBef>
              <a:spcAft>
                <a:spcPts val="0"/>
              </a:spcAft>
            </a:pPr>
            <a:r>
              <a:rPr lang="zh-CN" altLang="en-US" sz="1335" b="1" dirty="0">
                <a:solidFill>
                  <a:srgbClr val="000000"/>
                </a:solidFill>
                <a:latin typeface="Century Gothic" panose="020B0502020202020204" charset="0"/>
                <a:ea typeface="Century Gothic" panose="020B0502020202020204" charset="0"/>
                <a:cs typeface="Arial Black" panose="020B0A04020102020204" pitchFamily="34" charset="0"/>
              </a:rPr>
              <a:t>省份 </a:t>
            </a:r>
            <a:r>
              <a:rPr lang="en-US" altLang="zh-CN" sz="1335" b="1" dirty="0">
                <a:solidFill>
                  <a:srgbClr val="000000"/>
                </a:solidFill>
                <a:latin typeface="Century Gothic" panose="020B0502020202020204" charset="0"/>
                <a:ea typeface="Century Gothic" panose="020B0502020202020204" charset="0"/>
                <a:cs typeface="Arial Black" panose="020B0A04020102020204" pitchFamily="34" charset="0"/>
              </a:rPr>
              <a:t>(</a:t>
            </a:r>
            <a:r>
              <a:rPr lang="zh-CN" altLang="en-US" sz="1335" b="1" dirty="0">
                <a:solidFill>
                  <a:srgbClr val="000000"/>
                </a:solidFill>
                <a:latin typeface="Century Gothic" panose="020B0502020202020204" charset="0"/>
                <a:ea typeface="Century Gothic" panose="020B0502020202020204" charset="0"/>
                <a:cs typeface="Arial Black" panose="020B0A04020102020204" pitchFamily="34" charset="0"/>
              </a:rPr>
              <a:t>酒店数</a:t>
            </a:r>
            <a:r>
              <a:rPr lang="en-US" altLang="zh-CN" sz="1335" b="1" dirty="0">
                <a:solidFill>
                  <a:srgbClr val="000000"/>
                </a:solidFill>
                <a:latin typeface="Century Gothic" panose="020B0502020202020204" charset="0"/>
                <a:ea typeface="Century Gothic" panose="020B0502020202020204" charset="0"/>
                <a:cs typeface="Arial Black" panose="020B0A04020102020204" pitchFamily="34" charset="0"/>
              </a:rPr>
              <a:t>)</a:t>
            </a:r>
            <a:endParaRPr lang="en-US" altLang="zh-CN" sz="1165" b="1" dirty="0">
              <a:solidFill>
                <a:srgbClr val="000000"/>
              </a:solidFill>
              <a:latin typeface="Century Gothic" panose="020B0502020202020204" charset="0"/>
            </a:endParaRPr>
          </a:p>
        </p:txBody>
      </p:sp>
      <p:grpSp>
        <p:nvGrpSpPr>
          <p:cNvPr id="199" name="组合 16"/>
          <p:cNvGrpSpPr/>
          <p:nvPr/>
        </p:nvGrpSpPr>
        <p:grpSpPr>
          <a:xfrm>
            <a:off x="2106973" y="5641583"/>
            <a:ext cx="323616" cy="316036"/>
            <a:chOff x="8885238" y="5994400"/>
            <a:chExt cx="881063" cy="860425"/>
          </a:xfrm>
          <a:solidFill>
            <a:schemeClr val="bg1"/>
          </a:solidFill>
        </p:grpSpPr>
        <p:sp>
          <p:nvSpPr>
            <p:cNvPr id="200" name="Freeform 43"/>
            <p:cNvSpPr>
              <a:spLocks noEditPoints="1"/>
            </p:cNvSpPr>
            <p:nvPr/>
          </p:nvSpPr>
          <p:spPr bwMode="auto">
            <a:xfrm>
              <a:off x="9078913" y="5994400"/>
              <a:ext cx="488950" cy="860425"/>
            </a:xfrm>
            <a:custGeom>
              <a:avLst/>
              <a:gdLst>
                <a:gd name="T0" fmla="*/ 74 w 148"/>
                <a:gd name="T1" fmla="*/ 261 h 261"/>
                <a:gd name="T2" fmla="*/ 0 w 148"/>
                <a:gd name="T3" fmla="*/ 131 h 261"/>
                <a:gd name="T4" fmla="*/ 74 w 148"/>
                <a:gd name="T5" fmla="*/ 0 h 261"/>
                <a:gd name="T6" fmla="*/ 148 w 148"/>
                <a:gd name="T7" fmla="*/ 131 h 261"/>
                <a:gd name="T8" fmla="*/ 74 w 148"/>
                <a:gd name="T9" fmla="*/ 261 h 261"/>
                <a:gd name="T10" fmla="*/ 74 w 148"/>
                <a:gd name="T11" fmla="*/ 13 h 261"/>
                <a:gd name="T12" fmla="*/ 13 w 148"/>
                <a:gd name="T13" fmla="*/ 131 h 261"/>
                <a:gd name="T14" fmla="*/ 74 w 148"/>
                <a:gd name="T15" fmla="*/ 248 h 261"/>
                <a:gd name="T16" fmla="*/ 135 w 148"/>
                <a:gd name="T17" fmla="*/ 131 h 261"/>
                <a:gd name="T18" fmla="*/ 74 w 148"/>
                <a:gd name="T19" fmla="*/ 1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261">
                  <a:moveTo>
                    <a:pt x="74" y="261"/>
                  </a:moveTo>
                  <a:cubicBezTo>
                    <a:pt x="33" y="261"/>
                    <a:pt x="0" y="204"/>
                    <a:pt x="0" y="131"/>
                  </a:cubicBezTo>
                  <a:cubicBezTo>
                    <a:pt x="0" y="58"/>
                    <a:pt x="33" y="0"/>
                    <a:pt x="74" y="0"/>
                  </a:cubicBezTo>
                  <a:cubicBezTo>
                    <a:pt x="115" y="0"/>
                    <a:pt x="148" y="58"/>
                    <a:pt x="148" y="131"/>
                  </a:cubicBezTo>
                  <a:cubicBezTo>
                    <a:pt x="148" y="204"/>
                    <a:pt x="115" y="261"/>
                    <a:pt x="74" y="261"/>
                  </a:cubicBezTo>
                  <a:close/>
                  <a:moveTo>
                    <a:pt x="74" y="13"/>
                  </a:moveTo>
                  <a:cubicBezTo>
                    <a:pt x="41" y="13"/>
                    <a:pt x="13" y="67"/>
                    <a:pt x="13" y="131"/>
                  </a:cubicBezTo>
                  <a:cubicBezTo>
                    <a:pt x="13" y="194"/>
                    <a:pt x="41" y="248"/>
                    <a:pt x="74" y="248"/>
                  </a:cubicBezTo>
                  <a:cubicBezTo>
                    <a:pt x="107" y="248"/>
                    <a:pt x="135" y="194"/>
                    <a:pt x="135" y="131"/>
                  </a:cubicBezTo>
                  <a:cubicBezTo>
                    <a:pt x="135" y="67"/>
                    <a:pt x="107" y="13"/>
                    <a:pt x="7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200" tIns="38100" rIns="76200" bIns="38100" numCol="1" anchor="t" anchorCtr="0" compatLnSpc="1"/>
            <a:lstStyle/>
            <a:p>
              <a:pPr defTabSz="762000" fontAlgn="auto">
                <a:spcBef>
                  <a:spcPts val="0"/>
                </a:spcBef>
                <a:spcAft>
                  <a:spcPts val="0"/>
                </a:spcAft>
                <a:defRPr/>
              </a:pPr>
              <a:endParaRPr lang="zh-CN" altLang="en-US" sz="1500">
                <a:solidFill>
                  <a:prstClr val="black"/>
                </a:solidFill>
                <a:latin typeface="Calibri" panose="020F0502020204030204"/>
              </a:endParaRPr>
            </a:p>
          </p:txBody>
        </p:sp>
        <p:sp>
          <p:nvSpPr>
            <p:cNvPr id="201" name="Freeform 44"/>
            <p:cNvSpPr>
              <a:spLocks noEditPoints="1"/>
            </p:cNvSpPr>
            <p:nvPr/>
          </p:nvSpPr>
          <p:spPr bwMode="auto">
            <a:xfrm>
              <a:off x="8885238" y="6122988"/>
              <a:ext cx="881063" cy="603250"/>
            </a:xfrm>
            <a:custGeom>
              <a:avLst/>
              <a:gdLst>
                <a:gd name="T0" fmla="*/ 78 w 267"/>
                <a:gd name="T1" fmla="*/ 183 h 183"/>
                <a:gd name="T2" fmla="*/ 20 w 267"/>
                <a:gd name="T3" fmla="*/ 157 h 183"/>
                <a:gd name="T4" fmla="*/ 96 w 267"/>
                <a:gd name="T5" fmla="*/ 28 h 183"/>
                <a:gd name="T6" fmla="*/ 188 w 267"/>
                <a:gd name="T7" fmla="*/ 0 h 183"/>
                <a:gd name="T8" fmla="*/ 246 w 267"/>
                <a:gd name="T9" fmla="*/ 26 h 183"/>
                <a:gd name="T10" fmla="*/ 170 w 267"/>
                <a:gd name="T11" fmla="*/ 155 h 183"/>
                <a:gd name="T12" fmla="*/ 78 w 267"/>
                <a:gd name="T13" fmla="*/ 183 h 183"/>
                <a:gd name="T14" fmla="*/ 188 w 267"/>
                <a:gd name="T15" fmla="*/ 13 h 183"/>
                <a:gd name="T16" fmla="*/ 102 w 267"/>
                <a:gd name="T17" fmla="*/ 39 h 183"/>
                <a:gd name="T18" fmla="*/ 31 w 267"/>
                <a:gd name="T19" fmla="*/ 150 h 183"/>
                <a:gd name="T20" fmla="*/ 78 w 267"/>
                <a:gd name="T21" fmla="*/ 170 h 183"/>
                <a:gd name="T22" fmla="*/ 164 w 267"/>
                <a:gd name="T23" fmla="*/ 145 h 183"/>
                <a:gd name="T24" fmla="*/ 235 w 267"/>
                <a:gd name="T25" fmla="*/ 33 h 183"/>
                <a:gd name="T26" fmla="*/ 188 w 267"/>
                <a:gd name="T27" fmla="*/ 1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7" h="183">
                  <a:moveTo>
                    <a:pt x="78" y="183"/>
                  </a:moveTo>
                  <a:cubicBezTo>
                    <a:pt x="51" y="183"/>
                    <a:pt x="30" y="174"/>
                    <a:pt x="20" y="157"/>
                  </a:cubicBezTo>
                  <a:cubicBezTo>
                    <a:pt x="0" y="121"/>
                    <a:pt x="33" y="64"/>
                    <a:pt x="96" y="28"/>
                  </a:cubicBezTo>
                  <a:cubicBezTo>
                    <a:pt x="127" y="10"/>
                    <a:pt x="160" y="0"/>
                    <a:pt x="188" y="0"/>
                  </a:cubicBezTo>
                  <a:cubicBezTo>
                    <a:pt x="215" y="0"/>
                    <a:pt x="236" y="9"/>
                    <a:pt x="246" y="26"/>
                  </a:cubicBezTo>
                  <a:cubicBezTo>
                    <a:pt x="267" y="62"/>
                    <a:pt x="233" y="119"/>
                    <a:pt x="170" y="155"/>
                  </a:cubicBezTo>
                  <a:cubicBezTo>
                    <a:pt x="139" y="173"/>
                    <a:pt x="106" y="183"/>
                    <a:pt x="78" y="183"/>
                  </a:cubicBezTo>
                  <a:close/>
                  <a:moveTo>
                    <a:pt x="188" y="13"/>
                  </a:moveTo>
                  <a:cubicBezTo>
                    <a:pt x="162" y="13"/>
                    <a:pt x="131" y="22"/>
                    <a:pt x="102" y="39"/>
                  </a:cubicBezTo>
                  <a:cubicBezTo>
                    <a:pt x="47" y="70"/>
                    <a:pt x="15" y="122"/>
                    <a:pt x="31" y="150"/>
                  </a:cubicBezTo>
                  <a:cubicBezTo>
                    <a:pt x="39" y="163"/>
                    <a:pt x="55" y="170"/>
                    <a:pt x="78" y="170"/>
                  </a:cubicBezTo>
                  <a:cubicBezTo>
                    <a:pt x="104" y="170"/>
                    <a:pt x="135" y="161"/>
                    <a:pt x="164" y="145"/>
                  </a:cubicBezTo>
                  <a:cubicBezTo>
                    <a:pt x="219" y="113"/>
                    <a:pt x="251" y="61"/>
                    <a:pt x="235" y="33"/>
                  </a:cubicBezTo>
                  <a:cubicBezTo>
                    <a:pt x="227" y="20"/>
                    <a:pt x="211" y="13"/>
                    <a:pt x="18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200" tIns="38100" rIns="76200" bIns="38100" numCol="1" anchor="t" anchorCtr="0" compatLnSpc="1"/>
            <a:lstStyle/>
            <a:p>
              <a:pPr defTabSz="762000" fontAlgn="auto">
                <a:spcBef>
                  <a:spcPts val="0"/>
                </a:spcBef>
                <a:spcAft>
                  <a:spcPts val="0"/>
                </a:spcAft>
                <a:defRPr/>
              </a:pPr>
              <a:endParaRPr lang="zh-CN" altLang="en-US" sz="1500">
                <a:solidFill>
                  <a:prstClr val="black"/>
                </a:solidFill>
                <a:latin typeface="Calibri" panose="020F0502020204030204"/>
              </a:endParaRPr>
            </a:p>
          </p:txBody>
        </p:sp>
        <p:sp>
          <p:nvSpPr>
            <p:cNvPr id="202" name="Freeform 45"/>
            <p:cNvSpPr>
              <a:spLocks noEditPoints="1"/>
            </p:cNvSpPr>
            <p:nvPr/>
          </p:nvSpPr>
          <p:spPr bwMode="auto">
            <a:xfrm>
              <a:off x="8885238" y="6122988"/>
              <a:ext cx="881063" cy="603250"/>
            </a:xfrm>
            <a:custGeom>
              <a:avLst/>
              <a:gdLst>
                <a:gd name="T0" fmla="*/ 188 w 267"/>
                <a:gd name="T1" fmla="*/ 183 h 183"/>
                <a:gd name="T2" fmla="*/ 96 w 267"/>
                <a:gd name="T3" fmla="*/ 155 h 183"/>
                <a:gd name="T4" fmla="*/ 20 w 267"/>
                <a:gd name="T5" fmla="*/ 26 h 183"/>
                <a:gd name="T6" fmla="*/ 78 w 267"/>
                <a:gd name="T7" fmla="*/ 0 h 183"/>
                <a:gd name="T8" fmla="*/ 170 w 267"/>
                <a:gd name="T9" fmla="*/ 28 h 183"/>
                <a:gd name="T10" fmla="*/ 246 w 267"/>
                <a:gd name="T11" fmla="*/ 157 h 183"/>
                <a:gd name="T12" fmla="*/ 188 w 267"/>
                <a:gd name="T13" fmla="*/ 183 h 183"/>
                <a:gd name="T14" fmla="*/ 78 w 267"/>
                <a:gd name="T15" fmla="*/ 13 h 183"/>
                <a:gd name="T16" fmla="*/ 31 w 267"/>
                <a:gd name="T17" fmla="*/ 33 h 183"/>
                <a:gd name="T18" fmla="*/ 102 w 267"/>
                <a:gd name="T19" fmla="*/ 145 h 183"/>
                <a:gd name="T20" fmla="*/ 188 w 267"/>
                <a:gd name="T21" fmla="*/ 170 h 183"/>
                <a:gd name="T22" fmla="*/ 235 w 267"/>
                <a:gd name="T23" fmla="*/ 150 h 183"/>
                <a:gd name="T24" fmla="*/ 164 w 267"/>
                <a:gd name="T25" fmla="*/ 39 h 183"/>
                <a:gd name="T26" fmla="*/ 78 w 267"/>
                <a:gd name="T27" fmla="*/ 1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7" h="183">
                  <a:moveTo>
                    <a:pt x="188" y="183"/>
                  </a:moveTo>
                  <a:cubicBezTo>
                    <a:pt x="160" y="183"/>
                    <a:pt x="127" y="173"/>
                    <a:pt x="96" y="155"/>
                  </a:cubicBezTo>
                  <a:cubicBezTo>
                    <a:pt x="33" y="119"/>
                    <a:pt x="0" y="62"/>
                    <a:pt x="20" y="26"/>
                  </a:cubicBezTo>
                  <a:cubicBezTo>
                    <a:pt x="30" y="9"/>
                    <a:pt x="51" y="0"/>
                    <a:pt x="78" y="0"/>
                  </a:cubicBezTo>
                  <a:cubicBezTo>
                    <a:pt x="106" y="0"/>
                    <a:pt x="139" y="10"/>
                    <a:pt x="170" y="28"/>
                  </a:cubicBezTo>
                  <a:cubicBezTo>
                    <a:pt x="233" y="64"/>
                    <a:pt x="267" y="121"/>
                    <a:pt x="246" y="157"/>
                  </a:cubicBezTo>
                  <a:cubicBezTo>
                    <a:pt x="236" y="174"/>
                    <a:pt x="215" y="183"/>
                    <a:pt x="188" y="183"/>
                  </a:cubicBezTo>
                  <a:close/>
                  <a:moveTo>
                    <a:pt x="78" y="13"/>
                  </a:moveTo>
                  <a:cubicBezTo>
                    <a:pt x="55" y="13"/>
                    <a:pt x="39" y="20"/>
                    <a:pt x="31" y="33"/>
                  </a:cubicBezTo>
                  <a:cubicBezTo>
                    <a:pt x="15" y="61"/>
                    <a:pt x="47" y="113"/>
                    <a:pt x="102" y="145"/>
                  </a:cubicBezTo>
                  <a:cubicBezTo>
                    <a:pt x="131" y="161"/>
                    <a:pt x="162" y="170"/>
                    <a:pt x="188" y="170"/>
                  </a:cubicBezTo>
                  <a:cubicBezTo>
                    <a:pt x="211" y="170"/>
                    <a:pt x="227" y="163"/>
                    <a:pt x="235" y="150"/>
                  </a:cubicBezTo>
                  <a:cubicBezTo>
                    <a:pt x="251" y="122"/>
                    <a:pt x="219" y="70"/>
                    <a:pt x="164" y="39"/>
                  </a:cubicBezTo>
                  <a:cubicBezTo>
                    <a:pt x="135" y="22"/>
                    <a:pt x="104" y="13"/>
                    <a:pt x="7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200" tIns="38100" rIns="76200" bIns="38100" numCol="1" anchor="t" anchorCtr="0" compatLnSpc="1"/>
            <a:lstStyle/>
            <a:p>
              <a:pPr defTabSz="762000" fontAlgn="auto">
                <a:spcBef>
                  <a:spcPts val="0"/>
                </a:spcBef>
                <a:spcAft>
                  <a:spcPts val="0"/>
                </a:spcAft>
                <a:defRPr/>
              </a:pPr>
              <a:endParaRPr lang="zh-CN" altLang="en-US" sz="1500">
                <a:solidFill>
                  <a:prstClr val="black"/>
                </a:solidFill>
                <a:latin typeface="Calibri" panose="020F0502020204030204"/>
              </a:endParaRPr>
            </a:p>
          </p:txBody>
        </p:sp>
        <p:sp>
          <p:nvSpPr>
            <p:cNvPr id="203" name="Oval 46"/>
            <p:cNvSpPr>
              <a:spLocks noChangeArrowheads="1"/>
            </p:cNvSpPr>
            <p:nvPr/>
          </p:nvSpPr>
          <p:spPr bwMode="auto">
            <a:xfrm>
              <a:off x="9224963" y="6323013"/>
              <a:ext cx="196850" cy="201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6200" tIns="38100" rIns="76200" bIns="38100" numCol="1" anchor="t" anchorCtr="0" compatLnSpc="1"/>
            <a:lstStyle/>
            <a:p>
              <a:pPr defTabSz="762000" fontAlgn="auto">
                <a:spcBef>
                  <a:spcPts val="0"/>
                </a:spcBef>
                <a:spcAft>
                  <a:spcPts val="0"/>
                </a:spcAft>
                <a:defRPr/>
              </a:pPr>
              <a:endParaRPr lang="zh-CN" altLang="en-US" sz="1500">
                <a:solidFill>
                  <a:prstClr val="black"/>
                </a:solidFill>
                <a:latin typeface="Calibri" panose="020F0502020204030204"/>
              </a:endParaRPr>
            </a:p>
          </p:txBody>
        </p:sp>
      </p:grpSp>
      <p:pic>
        <p:nvPicPr>
          <p:cNvPr id="18" name="Picture 17" descr="A picture containing outdoor, water, sky, resort&#10;&#10;Description automatically generated"/>
          <p:cNvPicPr>
            <a:picLocks noChangeAspect="1"/>
          </p:cNvPicPr>
          <p:nvPr/>
        </p:nvPicPr>
        <p:blipFill>
          <a:blip r:embed="rId13"/>
          <a:stretch>
            <a:fillRect/>
          </a:stretch>
        </p:blipFill>
        <p:spPr>
          <a:xfrm>
            <a:off x="8876762" y="4743115"/>
            <a:ext cx="2726777" cy="1268843"/>
          </a:xfrm>
          <a:prstGeom prst="rect">
            <a:avLst/>
          </a:prstGeom>
        </p:spPr>
      </p:pic>
      <p:pic>
        <p:nvPicPr>
          <p:cNvPr id="32" name="Picture 31" descr="A high angle view of a building&#10;&#10;Description automatically generated with low confidence"/>
          <p:cNvPicPr>
            <a:picLocks noChangeAspect="1"/>
          </p:cNvPicPr>
          <p:nvPr/>
        </p:nvPicPr>
        <p:blipFill>
          <a:blip r:embed="rId14"/>
          <a:stretch>
            <a:fillRect/>
          </a:stretch>
        </p:blipFill>
        <p:spPr>
          <a:xfrm>
            <a:off x="6919136" y="2704244"/>
            <a:ext cx="1471229" cy="2036266"/>
          </a:xfrm>
          <a:prstGeom prst="rect">
            <a:avLst/>
          </a:prstGeom>
        </p:spPr>
      </p:pic>
      <p:pic>
        <p:nvPicPr>
          <p:cNvPr id="34" name="Picture 33" descr="A picture containing outdoor, sky, building, city&#10;&#10;Description automatically generated"/>
          <p:cNvPicPr>
            <a:picLocks noChangeAspect="1"/>
          </p:cNvPicPr>
          <p:nvPr/>
        </p:nvPicPr>
        <p:blipFill rotWithShape="1">
          <a:blip r:embed="rId15"/>
          <a:srcRect/>
          <a:stretch>
            <a:fillRect/>
          </a:stretch>
        </p:blipFill>
        <p:spPr>
          <a:xfrm>
            <a:off x="8261781" y="2712582"/>
            <a:ext cx="1481989" cy="2027928"/>
          </a:xfrm>
          <a:prstGeom prst="rect">
            <a:avLst/>
          </a:prstGeom>
        </p:spPr>
      </p:pic>
      <p:pic>
        <p:nvPicPr>
          <p:cNvPr id="38" name="Picture 37" descr="A picture containing sky, outdoor, building, highway&#10;&#10;Description automatically generated"/>
          <p:cNvPicPr>
            <a:picLocks noChangeAspect="1"/>
          </p:cNvPicPr>
          <p:nvPr/>
        </p:nvPicPr>
        <p:blipFill rotWithShape="1">
          <a:blip r:embed="rId16"/>
          <a:srcRect/>
          <a:stretch>
            <a:fillRect/>
          </a:stretch>
        </p:blipFill>
        <p:spPr>
          <a:xfrm>
            <a:off x="9725555" y="2445827"/>
            <a:ext cx="1879393" cy="1304244"/>
          </a:xfrm>
          <a:prstGeom prst="rect">
            <a:avLst/>
          </a:prstGeom>
        </p:spPr>
      </p:pic>
      <p:pic>
        <p:nvPicPr>
          <p:cNvPr id="40" name="Picture 39" descr="A picture containing outdoor&#10;&#10;Description automatically generated"/>
          <p:cNvPicPr>
            <a:picLocks noChangeAspect="1"/>
          </p:cNvPicPr>
          <p:nvPr/>
        </p:nvPicPr>
        <p:blipFill rotWithShape="1">
          <a:blip r:embed="rId17"/>
          <a:srcRect/>
          <a:stretch>
            <a:fillRect/>
          </a:stretch>
        </p:blipFill>
        <p:spPr>
          <a:xfrm>
            <a:off x="9726010" y="1227634"/>
            <a:ext cx="1879291" cy="1508641"/>
          </a:xfrm>
          <a:prstGeom prst="rect">
            <a:avLst/>
          </a:prstGeom>
        </p:spPr>
      </p:pic>
      <p:pic>
        <p:nvPicPr>
          <p:cNvPr id="43" name="Picture 42" descr="A picture containing nature&#10;&#10;Description automatically generated"/>
          <p:cNvPicPr>
            <a:picLocks noChangeAspect="1"/>
          </p:cNvPicPr>
          <p:nvPr/>
        </p:nvPicPr>
        <p:blipFill>
          <a:blip r:embed="rId18"/>
          <a:stretch>
            <a:fillRect/>
          </a:stretch>
        </p:blipFill>
        <p:spPr>
          <a:xfrm>
            <a:off x="6932078" y="4732103"/>
            <a:ext cx="1944685" cy="1287408"/>
          </a:xfrm>
          <a:prstGeom prst="rect">
            <a:avLst/>
          </a:prstGeom>
        </p:spPr>
      </p:pic>
      <p:pic>
        <p:nvPicPr>
          <p:cNvPr id="46" name="Picture 45" descr="A high angle view of a building&#10;&#10;Description automatically generated with medium confidence"/>
          <p:cNvPicPr>
            <a:picLocks noChangeAspect="1"/>
          </p:cNvPicPr>
          <p:nvPr/>
        </p:nvPicPr>
        <p:blipFill>
          <a:blip r:embed="rId19"/>
          <a:stretch>
            <a:fillRect/>
          </a:stretch>
        </p:blipFill>
        <p:spPr>
          <a:xfrm>
            <a:off x="9733009" y="3750343"/>
            <a:ext cx="1870531" cy="990167"/>
          </a:xfrm>
          <a:prstGeom prst="rect">
            <a:avLst/>
          </a:prstGeom>
        </p:spPr>
      </p:pic>
      <p:pic>
        <p:nvPicPr>
          <p:cNvPr id="24" name="Picture 23" descr="A building with a pond in front of it&#10;&#10;Description automatically generated with low confidence"/>
          <p:cNvPicPr>
            <a:picLocks noChangeAspect="1"/>
          </p:cNvPicPr>
          <p:nvPr/>
        </p:nvPicPr>
        <p:blipFill rotWithShape="1">
          <a:blip r:embed="rId20"/>
          <a:srcRect/>
          <a:stretch>
            <a:fillRect/>
          </a:stretch>
        </p:blipFill>
        <p:spPr>
          <a:xfrm>
            <a:off x="8077857" y="1218179"/>
            <a:ext cx="1654270" cy="1508979"/>
          </a:xfrm>
          <a:prstGeom prst="rect">
            <a:avLst/>
          </a:prstGeom>
        </p:spPr>
      </p:pic>
      <p:pic>
        <p:nvPicPr>
          <p:cNvPr id="28" name="Picture 27" descr="A picture containing sky, building, outdoor, city&#10;&#10;Description automatically generated"/>
          <p:cNvPicPr>
            <a:picLocks noChangeAspect="1"/>
          </p:cNvPicPr>
          <p:nvPr/>
        </p:nvPicPr>
        <p:blipFill rotWithShape="1">
          <a:blip r:embed="rId21"/>
          <a:srcRect/>
          <a:stretch>
            <a:fillRect/>
          </a:stretch>
        </p:blipFill>
        <p:spPr>
          <a:xfrm>
            <a:off x="6919137" y="1219756"/>
            <a:ext cx="1342643" cy="1516519"/>
          </a:xfrm>
          <a:prstGeom prst="rect">
            <a:avLst/>
          </a:prstGeom>
        </p:spPr>
      </p:pic>
      <p:sp>
        <p:nvSpPr>
          <p:cNvPr id="251" name="Rectangle 250"/>
          <p:cNvSpPr/>
          <p:nvPr/>
        </p:nvSpPr>
        <p:spPr>
          <a:xfrm>
            <a:off x="6897094" y="1218179"/>
            <a:ext cx="4726420" cy="4801331"/>
          </a:xfrm>
          <a:prstGeom prst="rect">
            <a:avLst/>
          </a:prstGeom>
          <a:gradFill>
            <a:gsLst>
              <a:gs pos="36000">
                <a:schemeClr val="accent1">
                  <a:lumMod val="5000"/>
                  <a:lumOff val="95000"/>
                  <a:alpha val="80000"/>
                </a:schemeClr>
              </a:gs>
              <a:gs pos="99000">
                <a:schemeClr val="bg1">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defRPr/>
            </a:pPr>
            <a:endParaRPr lang="en-US" dirty="0">
              <a:solidFill>
                <a:srgbClr val="FFFFFF"/>
              </a:solidFill>
              <a:latin typeface="Calibri" panose="020F0502020204030204"/>
            </a:endParaRPr>
          </a:p>
        </p:txBody>
      </p:sp>
      <p:sp>
        <p:nvSpPr>
          <p:cNvPr id="252" name="TextBox 251"/>
          <p:cNvSpPr txBox="1"/>
          <p:nvPr/>
        </p:nvSpPr>
        <p:spPr>
          <a:xfrm>
            <a:off x="8429595" y="1470952"/>
            <a:ext cx="2911436" cy="4349909"/>
          </a:xfrm>
          <a:prstGeom prst="rect">
            <a:avLst/>
          </a:prstGeom>
          <a:noFill/>
        </p:spPr>
        <p:txBody>
          <a:bodyPr wrap="square">
            <a:spAutoFit/>
          </a:bodyPr>
          <a:lstStyle/>
          <a:p>
            <a:pPr algn="just" defTabSz="914400" fontAlgn="auto">
              <a:lnSpc>
                <a:spcPts val="2835"/>
              </a:lnSpc>
              <a:spcBef>
                <a:spcPts val="500"/>
              </a:spcBef>
              <a:spcAft>
                <a:spcPts val="500"/>
              </a:spcAft>
            </a:pPr>
            <a:r>
              <a:rPr lang="en-US" altLang="zh-CN" sz="2665" b="1" dirty="0">
                <a:solidFill>
                  <a:srgbClr val="4AAE46"/>
                </a:solidFill>
                <a:ea typeface="Century Gothic" panose="020B0502020202020204" charset="0"/>
                <a:cs typeface="Arial" panose="020B0604020202020204" pitchFamily="34" charset="0"/>
              </a:rPr>
              <a:t>50 </a:t>
            </a:r>
            <a:r>
              <a:rPr lang="zh-CN" altLang="en-US" sz="1500" dirty="0">
                <a:solidFill>
                  <a:srgbClr val="000000"/>
                </a:solidFill>
                <a:ea typeface="Century Gothic" panose="020B0502020202020204" charset="0"/>
                <a:cs typeface="Arial" panose="020B0604020202020204" pitchFamily="34" charset="0"/>
              </a:rPr>
              <a:t>家新筹建酒店</a:t>
            </a:r>
            <a:endParaRPr lang="en-US" altLang="zh-CN" sz="1500" dirty="0">
              <a:solidFill>
                <a:srgbClr val="000000"/>
              </a:solidFill>
              <a:ea typeface="Century Gothic" panose="020B0502020202020204" charset="0"/>
              <a:cs typeface="Arial" panose="020B0604020202020204" pitchFamily="34" charset="0"/>
            </a:endParaRPr>
          </a:p>
          <a:p>
            <a:pPr algn="just" defTabSz="914400" fontAlgn="auto">
              <a:lnSpc>
                <a:spcPts val="2835"/>
              </a:lnSpc>
              <a:spcBef>
                <a:spcPts val="500"/>
              </a:spcBef>
              <a:spcAft>
                <a:spcPts val="500"/>
              </a:spcAft>
            </a:pPr>
            <a:r>
              <a:rPr lang="zh-CN" altLang="en-US" sz="1500" dirty="0">
                <a:solidFill>
                  <a:srgbClr val="000000"/>
                </a:solidFill>
                <a:latin typeface="Century Gothic" panose="020B0502020202020204" charset="0"/>
                <a:ea typeface="Century Gothic" panose="020B0502020202020204" charset="0"/>
                <a:cs typeface="Arial" panose="020B0604020202020204" pitchFamily="34" charset="0"/>
              </a:rPr>
              <a:t>覆盖</a:t>
            </a:r>
            <a:r>
              <a:rPr lang="en-US" altLang="zh-CN" sz="2665" b="1" dirty="0">
                <a:solidFill>
                  <a:srgbClr val="4AAE46"/>
                </a:solidFill>
                <a:cs typeface="Arial" panose="020B0604020202020204" pitchFamily="34" charset="0"/>
              </a:rPr>
              <a:t>19 </a:t>
            </a:r>
            <a:r>
              <a:rPr lang="zh-CN" altLang="en-US" sz="1500" dirty="0">
                <a:solidFill>
                  <a:srgbClr val="000000"/>
                </a:solidFill>
                <a:latin typeface="Century Gothic" panose="020B0502020202020204" charset="0"/>
                <a:ea typeface="Century Gothic" panose="020B0502020202020204" charset="0"/>
                <a:cs typeface="Arial" panose="020B0604020202020204" pitchFamily="34" charset="0"/>
              </a:rPr>
              <a:t>个省份 </a:t>
            </a:r>
            <a:r>
              <a:rPr lang="en-US" altLang="zh-CN" sz="2665" b="1" dirty="0">
                <a:solidFill>
                  <a:srgbClr val="4AAE46"/>
                </a:solidFill>
                <a:ea typeface="Century Gothic" panose="020B0502020202020204" charset="0"/>
                <a:cs typeface="Arial" panose="020B0604020202020204" pitchFamily="34" charset="0"/>
              </a:rPr>
              <a:t>31 </a:t>
            </a:r>
            <a:r>
              <a:rPr lang="zh-CN" altLang="en-US" sz="1500" dirty="0">
                <a:solidFill>
                  <a:srgbClr val="000000"/>
                </a:solidFill>
                <a:latin typeface="Century Gothic" panose="020B0502020202020204" charset="0"/>
                <a:ea typeface="Century Gothic" panose="020B0502020202020204" charset="0"/>
                <a:cs typeface="Arial" panose="020B0604020202020204" pitchFamily="34" charset="0"/>
              </a:rPr>
              <a:t>座城市</a:t>
            </a:r>
            <a:endParaRPr lang="en-US" altLang="zh-CN" sz="1500" dirty="0">
              <a:solidFill>
                <a:srgbClr val="000000"/>
              </a:solidFill>
              <a:latin typeface="Century Gothic" panose="020B0502020202020204" charset="0"/>
              <a:ea typeface="Century Gothic" panose="020B0502020202020204" charset="0"/>
              <a:cs typeface="Arial" panose="020B0604020202020204" pitchFamily="34" charset="0"/>
            </a:endParaRPr>
          </a:p>
          <a:p>
            <a:pPr algn="just" defTabSz="914400" fontAlgn="auto">
              <a:lnSpc>
                <a:spcPts val="2835"/>
              </a:lnSpc>
              <a:spcBef>
                <a:spcPts val="500"/>
              </a:spcBef>
              <a:spcAft>
                <a:spcPts val="500"/>
              </a:spcAft>
            </a:pPr>
            <a:r>
              <a:rPr lang="zh-CN" altLang="en-US" sz="1500" dirty="0">
                <a:solidFill>
                  <a:srgbClr val="000000"/>
                </a:solidFill>
                <a:latin typeface="Century Gothic" panose="020B0502020202020204" charset="0"/>
                <a:ea typeface="Century Gothic" panose="020B0502020202020204" charset="0"/>
                <a:cs typeface="Arial" panose="020B0604020202020204" pitchFamily="34" charset="0"/>
              </a:rPr>
              <a:t>多达</a:t>
            </a:r>
            <a:r>
              <a:rPr lang="en-US" altLang="zh-CN" sz="2665" b="1" dirty="0">
                <a:solidFill>
                  <a:srgbClr val="4AAE46"/>
                </a:solidFill>
                <a:cs typeface="Arial" panose="020B0604020202020204" pitchFamily="34" charset="0"/>
              </a:rPr>
              <a:t>18 </a:t>
            </a:r>
            <a:r>
              <a:rPr lang="zh-CN" altLang="en-US" sz="1500" dirty="0">
                <a:solidFill>
                  <a:srgbClr val="000000"/>
                </a:solidFill>
                <a:latin typeface="Century Gothic" panose="020B0502020202020204" charset="0"/>
                <a:ea typeface="Century Gothic" panose="020B0502020202020204" charset="0"/>
                <a:cs typeface="Arial" panose="020B0604020202020204" pitchFamily="34" charset="0"/>
              </a:rPr>
              <a:t>个</a:t>
            </a:r>
            <a:endParaRPr lang="en-US" altLang="zh-CN" sz="1500" dirty="0">
              <a:solidFill>
                <a:srgbClr val="000000"/>
              </a:solidFill>
              <a:latin typeface="Century Gothic" panose="020B0502020202020204" charset="0"/>
              <a:ea typeface="Century Gothic" panose="020B0502020202020204" charset="0"/>
              <a:cs typeface="Arial" panose="020B0604020202020204" pitchFamily="34" charset="0"/>
            </a:endParaRPr>
          </a:p>
          <a:p>
            <a:pPr algn="just" defTabSz="914400" fontAlgn="auto">
              <a:lnSpc>
                <a:spcPts val="2835"/>
              </a:lnSpc>
              <a:spcBef>
                <a:spcPts val="500"/>
              </a:spcBef>
              <a:spcAft>
                <a:spcPts val="500"/>
              </a:spcAft>
            </a:pPr>
            <a:r>
              <a:rPr lang="zh-CN" altLang="en-US" sz="2335" dirty="0">
                <a:solidFill>
                  <a:srgbClr val="4AAE46"/>
                </a:solidFill>
                <a:latin typeface="Century Gothic" panose="020B0502020202020204" charset="0"/>
                <a:ea typeface="Century Gothic" panose="020B0502020202020204" charset="0"/>
                <a:cs typeface="Arial" panose="020B0604020202020204" pitchFamily="34" charset="0"/>
              </a:rPr>
              <a:t>丰富多样的品牌阵容</a:t>
            </a:r>
            <a:endParaRPr lang="en-US" altLang="zh-CN" sz="2335" dirty="0">
              <a:solidFill>
                <a:srgbClr val="4AAE46"/>
              </a:solidFill>
              <a:latin typeface="Century Gothic" panose="020B0502020202020204" charset="0"/>
              <a:ea typeface="Century Gothic" panose="020B0502020202020204" charset="0"/>
              <a:cs typeface="Arial" panose="020B0604020202020204" pitchFamily="34" charset="0"/>
            </a:endParaRPr>
          </a:p>
          <a:p>
            <a:pPr algn="just" defTabSz="914400" fontAlgn="auto">
              <a:lnSpc>
                <a:spcPts val="2835"/>
              </a:lnSpc>
              <a:spcBef>
                <a:spcPts val="500"/>
              </a:spcBef>
              <a:spcAft>
                <a:spcPts val="500"/>
              </a:spcAft>
            </a:pPr>
            <a:r>
              <a:rPr lang="zh-CN" altLang="en-US" sz="1500" dirty="0">
                <a:solidFill>
                  <a:srgbClr val="000000"/>
                </a:solidFill>
                <a:latin typeface="Century Gothic" panose="020B0502020202020204" charset="0"/>
                <a:ea typeface="Century Gothic" panose="020B0502020202020204" charset="0"/>
                <a:cs typeface="Arial" panose="020B0604020202020204" pitchFamily="34" charset="0"/>
              </a:rPr>
              <a:t>为挚爱酒店业的梦想家</a:t>
            </a:r>
            <a:endParaRPr lang="en-US" altLang="zh-CN" sz="1500" dirty="0">
              <a:solidFill>
                <a:srgbClr val="000000"/>
              </a:solidFill>
              <a:latin typeface="Century Gothic" panose="020B0502020202020204" charset="0"/>
              <a:ea typeface="Century Gothic" panose="020B0502020202020204" charset="0"/>
              <a:cs typeface="Arial" panose="020B0604020202020204" pitchFamily="34" charset="0"/>
            </a:endParaRPr>
          </a:p>
          <a:p>
            <a:pPr algn="just" defTabSz="914400" fontAlgn="auto">
              <a:lnSpc>
                <a:spcPts val="2835"/>
              </a:lnSpc>
              <a:spcBef>
                <a:spcPts val="500"/>
              </a:spcBef>
              <a:spcAft>
                <a:spcPts val="500"/>
              </a:spcAft>
            </a:pPr>
            <a:r>
              <a:rPr lang="zh-CN" altLang="en-US" sz="1500" dirty="0">
                <a:solidFill>
                  <a:srgbClr val="000000"/>
                </a:solidFill>
                <a:latin typeface="Century Gothic" panose="020B0502020202020204" charset="0"/>
                <a:ea typeface="Century Gothic" panose="020B0502020202020204" charset="0"/>
                <a:cs typeface="Arial" panose="020B0604020202020204" pitchFamily="34" charset="0"/>
              </a:rPr>
              <a:t>提供独一无二的职业发展机会</a:t>
            </a:r>
            <a:endParaRPr lang="en-US" altLang="zh-CN" sz="1500" dirty="0">
              <a:solidFill>
                <a:srgbClr val="000000"/>
              </a:solidFill>
              <a:latin typeface="Century Gothic" panose="020B0502020202020204" charset="0"/>
              <a:ea typeface="Century Gothic" panose="020B0502020202020204" charset="0"/>
              <a:cs typeface="Arial" panose="020B0604020202020204" pitchFamily="34" charset="0"/>
            </a:endParaRPr>
          </a:p>
          <a:p>
            <a:pPr algn="just" defTabSz="914400" fontAlgn="auto">
              <a:lnSpc>
                <a:spcPts val="2835"/>
              </a:lnSpc>
              <a:spcBef>
                <a:spcPts val="500"/>
              </a:spcBef>
              <a:spcAft>
                <a:spcPts val="500"/>
              </a:spcAft>
            </a:pPr>
            <a:r>
              <a:rPr lang="zh-CN" altLang="en-US" sz="2335" dirty="0">
                <a:solidFill>
                  <a:srgbClr val="4AAE46"/>
                </a:solidFill>
                <a:ea typeface="Century Gothic" panose="020B0502020202020204" charset="0"/>
                <a:cs typeface="Arial" panose="020B0604020202020204" pitchFamily="34" charset="0"/>
              </a:rPr>
              <a:t>加入万豪</a:t>
            </a:r>
            <a:endParaRPr lang="en-US" altLang="zh-CN" sz="2335" dirty="0">
              <a:solidFill>
                <a:srgbClr val="4AAE46"/>
              </a:solidFill>
              <a:ea typeface="Century Gothic" panose="020B0502020202020204" charset="0"/>
              <a:cs typeface="Arial" panose="020B0604020202020204" pitchFamily="34" charset="0"/>
            </a:endParaRPr>
          </a:p>
          <a:p>
            <a:pPr algn="just" defTabSz="914400" fontAlgn="auto">
              <a:lnSpc>
                <a:spcPts val="2835"/>
              </a:lnSpc>
              <a:spcBef>
                <a:spcPts val="500"/>
              </a:spcBef>
              <a:spcAft>
                <a:spcPts val="500"/>
              </a:spcAft>
            </a:pPr>
            <a:r>
              <a:rPr lang="zh-CN" altLang="en-US" sz="1500" dirty="0">
                <a:solidFill>
                  <a:srgbClr val="000000"/>
                </a:solidFill>
                <a:ea typeface="Century Gothic" panose="020B0502020202020204" charset="0"/>
                <a:cs typeface="Arial" panose="020B0604020202020204" pitchFamily="34" charset="0"/>
              </a:rPr>
              <a:t>助力你的</a:t>
            </a:r>
            <a:r>
              <a:rPr lang="zh-CN" altLang="en-US" sz="2335" dirty="0">
                <a:solidFill>
                  <a:srgbClr val="4AAE46"/>
                </a:solidFill>
                <a:ea typeface="Century Gothic" panose="020B0502020202020204" charset="0"/>
                <a:cs typeface="Arial" panose="020B0604020202020204" pitchFamily="34" charset="0"/>
              </a:rPr>
              <a:t>职业探索之旅</a:t>
            </a:r>
            <a:endParaRPr lang="en-US" altLang="zh-CN" sz="1500" dirty="0">
              <a:solidFill>
                <a:srgbClr val="4AAE46"/>
              </a:solidFill>
              <a:ea typeface="Century Gothic" panose="020B0502020202020204" charset="0"/>
              <a:cs typeface="Arial" panose="020B0604020202020204" pitchFamily="34" charset="0"/>
            </a:endParaRPr>
          </a:p>
          <a:p>
            <a:pPr algn="just" defTabSz="914400" fontAlgn="auto">
              <a:lnSpc>
                <a:spcPts val="2835"/>
              </a:lnSpc>
              <a:spcBef>
                <a:spcPts val="500"/>
              </a:spcBef>
              <a:spcAft>
                <a:spcPts val="500"/>
              </a:spcAft>
            </a:pPr>
            <a:r>
              <a:rPr lang="zh-CN" altLang="en-US" sz="1500" dirty="0">
                <a:solidFill>
                  <a:srgbClr val="000000"/>
                </a:solidFill>
                <a:ea typeface="Century Gothic" panose="020B0502020202020204" charset="0"/>
                <a:cs typeface="Arial" panose="020B0604020202020204" pitchFamily="34" charset="0"/>
              </a:rPr>
              <a:t>向着下一阶段的成长目标迈进</a:t>
            </a:r>
            <a:endParaRPr lang="en-US" sz="1500" dirty="0">
              <a:solidFill>
                <a:srgbClr val="000000"/>
              </a:solidFill>
              <a:latin typeface="Century Gothic" panose="020B0502020202020204" charset="0"/>
              <a:ea typeface="+mn-ea"/>
            </a:endParaRPr>
          </a:p>
        </p:txBody>
      </p:sp>
      <p:sp>
        <p:nvSpPr>
          <p:cNvPr id="167" name="Rectangle 166"/>
          <p:cNvSpPr/>
          <p:nvPr/>
        </p:nvSpPr>
        <p:spPr>
          <a:xfrm>
            <a:off x="522941" y="1216864"/>
            <a:ext cx="11100573" cy="4826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a:solidFill>
                <a:srgbClr val="FFFFFF"/>
              </a:solidFill>
              <a:latin typeface="Calibri" panose="020F0502020204030204"/>
            </a:endParaRPr>
          </a:p>
        </p:txBody>
      </p:sp>
      <p:sp>
        <p:nvSpPr>
          <p:cNvPr id="253" name="TextBox 252"/>
          <p:cNvSpPr txBox="1"/>
          <p:nvPr/>
        </p:nvSpPr>
        <p:spPr>
          <a:xfrm>
            <a:off x="7124325" y="3388643"/>
            <a:ext cx="1154123" cy="438582"/>
          </a:xfrm>
          <a:prstGeom prst="rect">
            <a:avLst/>
          </a:prstGeom>
          <a:noFill/>
        </p:spPr>
        <p:txBody>
          <a:bodyPr wrap="square">
            <a:spAutoFit/>
          </a:bodyPr>
          <a:lstStyle/>
          <a:p>
            <a:pPr algn="just" defTabSz="914400" fontAlgn="auto">
              <a:lnSpc>
                <a:spcPts val="2665"/>
              </a:lnSpc>
              <a:spcBef>
                <a:spcPts val="500"/>
              </a:spcBef>
              <a:spcAft>
                <a:spcPts val="500"/>
              </a:spcAft>
            </a:pPr>
            <a:r>
              <a:rPr lang="en-US" altLang="zh-CN" sz="3165" b="1" dirty="0">
                <a:solidFill>
                  <a:srgbClr val="000000">
                    <a:lumMod val="85000"/>
                    <a:lumOff val="15000"/>
                  </a:srgbClr>
                </a:solidFill>
                <a:latin typeface="Century Gothic" panose="020B0502020202020204" charset="0"/>
                <a:ea typeface="Century Gothic" panose="020B0502020202020204" charset="0"/>
                <a:cs typeface="Arial" panose="020B0604020202020204" pitchFamily="34" charset="0"/>
              </a:rPr>
              <a:t>2</a:t>
            </a:r>
            <a:r>
              <a:rPr lang="en-US" sz="3165" b="1" dirty="0">
                <a:solidFill>
                  <a:srgbClr val="000000">
                    <a:lumMod val="85000"/>
                    <a:lumOff val="15000"/>
                  </a:srgbClr>
                </a:solidFill>
                <a:latin typeface="Century Gothic" panose="020B0502020202020204" charset="0"/>
                <a:ea typeface="+mn-ea"/>
                <a:cs typeface="Arial" panose="020B0604020202020204" pitchFamily="34" charset="0"/>
              </a:rPr>
              <a:t>025</a:t>
            </a:r>
            <a:endParaRPr lang="en-US" sz="3165" b="1" dirty="0">
              <a:solidFill>
                <a:srgbClr val="000000">
                  <a:lumMod val="85000"/>
                  <a:lumOff val="15000"/>
                </a:srgbClr>
              </a:solidFill>
              <a:latin typeface="Century Gothic" panose="020B0502020202020204" charset="0"/>
              <a:ea typeface="+mn-ea"/>
              <a:cs typeface="Arial" panose="020B0604020202020204" pitchFamily="34" charset="0"/>
            </a:endParaRPr>
          </a:p>
        </p:txBody>
      </p:sp>
      <p:pic>
        <p:nvPicPr>
          <p:cNvPr id="4" name="Picture 3" descr="Qr code&#10;&#10;Description automatically generated"/>
          <p:cNvPicPr>
            <a:picLocks noChangeAspect="1"/>
          </p:cNvPicPr>
          <p:nvPr/>
        </p:nvPicPr>
        <p:blipFill>
          <a:blip r:embed="rId22" cstate="email"/>
          <a:stretch>
            <a:fillRect/>
          </a:stretch>
        </p:blipFill>
        <p:spPr>
          <a:xfrm>
            <a:off x="6953306" y="5483948"/>
            <a:ext cx="549709" cy="549709"/>
          </a:xfrm>
          <a:prstGeom prst="rect">
            <a:avLst/>
          </a:prstGeom>
        </p:spPr>
      </p:pic>
    </p:spTree>
  </p:cSld>
  <p:clrMapOvr>
    <a:masterClrMapping/>
  </p:clrMapOvr>
  <p:transition advTm="3377">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9005960" y="3789810"/>
            <a:ext cx="3186041" cy="3068191"/>
            <a:chOff x="12228789" y="5916823"/>
            <a:chExt cx="2401611" cy="2312777"/>
          </a:xfrm>
        </p:grpSpPr>
        <p:sp>
          <p:nvSpPr>
            <p:cNvPr id="20" name="Rectangle 19"/>
            <p:cNvSpPr/>
            <p:nvPr/>
          </p:nvSpPr>
          <p:spPr>
            <a:xfrm rot="16200000">
              <a:off x="13242923" y="6930807"/>
              <a:ext cx="284510" cy="2312777"/>
            </a:xfrm>
            <a:prstGeom prst="rect">
              <a:avLst/>
            </a:prstGeom>
            <a:solidFill>
              <a:srgbClr val="4AA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Rectangle 20"/>
            <p:cNvSpPr/>
            <p:nvPr/>
          </p:nvSpPr>
          <p:spPr>
            <a:xfrm>
              <a:off x="14345890" y="5916823"/>
              <a:ext cx="284510" cy="2312777"/>
            </a:xfrm>
            <a:prstGeom prst="rect">
              <a:avLst/>
            </a:prstGeom>
            <a:solidFill>
              <a:srgbClr val="A2CC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2" name="Slide Number Placeholder 5"/>
          <p:cNvSpPr txBox="1"/>
          <p:nvPr/>
        </p:nvSpPr>
        <p:spPr>
          <a:xfrm>
            <a:off x="9358786" y="6547907"/>
            <a:ext cx="2742406" cy="365125"/>
          </a:xfrm>
          <a:prstGeom prst="rect">
            <a:avLst/>
          </a:prstGeom>
        </p:spPr>
        <p:txBody>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fld id="{D654C8B6-FF1D-3F40-949E-9D8BD4D268BE}" type="slidenum">
              <a:rPr kumimoji="0" lang="en-US" sz="835" b="0" i="0" u="none" strike="noStrike" kern="1200" cap="none" spc="0" normalizeH="0" baseline="0" noProof="0">
                <a:ln>
                  <a:noFill/>
                </a:ln>
                <a:solidFill>
                  <a:srgbClr val="FFFFFF"/>
                </a:solidFill>
                <a:effectLst/>
                <a:uLnTx/>
                <a:uFillTx/>
                <a:latin typeface="Century Gothic" panose="020B0502020202020204" charset="0"/>
                <a:ea typeface="Century Gothic" panose="020B0502020202020204" charset="0"/>
                <a:cs typeface="Century Gothic" panose="020B0502020202020204" charset="0"/>
              </a:rPr>
            </a:fld>
            <a:endParaRPr kumimoji="0" lang="en-US" sz="835" b="0" i="0" u="none" strike="noStrike" kern="1200" cap="none" spc="0" normalizeH="0" baseline="0" noProof="0" dirty="0">
              <a:ln>
                <a:noFill/>
              </a:ln>
              <a:solidFill>
                <a:srgbClr val="FFFFFF"/>
              </a:solidFill>
              <a:effectLst/>
              <a:uLnTx/>
              <a:uFillTx/>
              <a:latin typeface="Century Gothic" panose="020B0502020202020204" charset="0"/>
              <a:ea typeface="Century Gothic" panose="020B0502020202020204" charset="0"/>
              <a:cs typeface="Century Gothic" panose="020B0502020202020204" charset="0"/>
            </a:endParaRPr>
          </a:p>
        </p:txBody>
      </p:sp>
      <p:sp>
        <p:nvSpPr>
          <p:cNvPr id="15" name="TextBox 14"/>
          <p:cNvSpPr txBox="1"/>
          <p:nvPr/>
        </p:nvSpPr>
        <p:spPr>
          <a:xfrm>
            <a:off x="461630" y="398942"/>
            <a:ext cx="1683474" cy="45134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335" b="1" i="0" u="none" strike="noStrike" kern="1200" cap="none" spc="0" normalizeH="0" baseline="0" noProof="0" dirty="0">
                <a:ln>
                  <a:noFill/>
                </a:ln>
                <a:solidFill>
                  <a:srgbClr val="000000"/>
                </a:solidFill>
                <a:effectLst/>
                <a:uLnTx/>
                <a:uFillTx/>
                <a:latin typeface="Arial Black" panose="020B0A04020102020204" pitchFamily="34" charset="0"/>
                <a:ea typeface="Century Gothic" panose="020B0502020202020204" charset="0"/>
                <a:cs typeface="Arial Black" panose="020B0A04020102020204" pitchFamily="34" charset="0"/>
              </a:rPr>
              <a:t>万豪在中国</a:t>
            </a:r>
            <a:endParaRPr kumimoji="0" lang="en-US" sz="2335" b="1" i="0" u="none" strike="noStrike" kern="1200" cap="none" spc="0" normalizeH="0" baseline="0" noProof="0" dirty="0">
              <a:ln>
                <a:noFill/>
              </a:ln>
              <a:solidFill>
                <a:srgbClr val="000000"/>
              </a:solidFill>
              <a:effectLst/>
              <a:uLnTx/>
              <a:uFillTx/>
              <a:latin typeface="Arial Black" panose="020B0A04020102020204" pitchFamily="34" charset="0"/>
              <a:ea typeface="Century Gothic" panose="020B0502020202020204" charset="0"/>
              <a:cs typeface="Arial Black" panose="020B0A04020102020204" pitchFamily="34" charset="0"/>
            </a:endParaRPr>
          </a:p>
        </p:txBody>
      </p:sp>
      <p:pic>
        <p:nvPicPr>
          <p:cNvPr id="5" name="Picture 4"/>
          <p:cNvPicPr>
            <a:picLocks noChangeAspect="1"/>
          </p:cNvPicPr>
          <p:nvPr/>
        </p:nvPicPr>
        <p:blipFill rotWithShape="1">
          <a:blip r:embed="rId1"/>
          <a:srcRect/>
          <a:stretch>
            <a:fillRect/>
          </a:stretch>
        </p:blipFill>
        <p:spPr>
          <a:xfrm>
            <a:off x="1379872" y="4468777"/>
            <a:ext cx="1304702" cy="874157"/>
          </a:xfrm>
          <a:prstGeom prst="rect">
            <a:avLst/>
          </a:prstGeom>
        </p:spPr>
      </p:pic>
      <p:pic>
        <p:nvPicPr>
          <p:cNvPr id="186" name="Picture 185"/>
          <p:cNvPicPr>
            <a:picLocks noChangeAspect="1"/>
          </p:cNvPicPr>
          <p:nvPr/>
        </p:nvPicPr>
        <p:blipFill>
          <a:blip r:embed="rId2"/>
          <a:stretch>
            <a:fillRect/>
          </a:stretch>
        </p:blipFill>
        <p:spPr>
          <a:xfrm>
            <a:off x="10650009" y="444322"/>
            <a:ext cx="1234890" cy="418352"/>
          </a:xfrm>
          <a:prstGeom prst="rect">
            <a:avLst/>
          </a:prstGeom>
        </p:spPr>
      </p:pic>
      <p:sp>
        <p:nvSpPr>
          <p:cNvPr id="66" name="Rectangle 65"/>
          <p:cNvSpPr/>
          <p:nvPr/>
        </p:nvSpPr>
        <p:spPr>
          <a:xfrm>
            <a:off x="539265" y="5483949"/>
            <a:ext cx="6367402" cy="546144"/>
          </a:xfrm>
          <a:prstGeom prst="rect">
            <a:avLst/>
          </a:prstGeom>
          <a:solidFill>
            <a:srgbClr val="4AAE4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3" name="TextBox 102"/>
          <p:cNvSpPr txBox="1"/>
          <p:nvPr/>
        </p:nvSpPr>
        <p:spPr>
          <a:xfrm>
            <a:off x="3870144" y="5618283"/>
            <a:ext cx="686229" cy="3231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1500" b="1" i="0" u="none" strike="noStrike" kern="1200" cap="none" spc="0" normalizeH="0" baseline="0" noProof="0">
                <a:ln>
                  <a:noFill/>
                </a:ln>
                <a:solidFill>
                  <a:srgbClr val="FFFFFF"/>
                </a:solidFill>
                <a:effectLst/>
                <a:uLnTx/>
                <a:uFillTx/>
                <a:latin typeface="Century Gothic" panose="020B0502020202020204" charset="0"/>
                <a:ea typeface="Century Gothic" panose="020B0502020202020204" charset="0"/>
                <a:cs typeface="Arial Black" panose="020B0A04020102020204" pitchFamily="34" charset="0"/>
              </a:rPr>
              <a:t>500</a:t>
            </a:r>
            <a:r>
              <a:rPr kumimoji="0" lang="en-US" sz="1500" b="1" i="0" u="none" strike="noStrike" kern="1200" cap="none" spc="0" normalizeH="0" baseline="0" noProof="0" dirty="0">
                <a:ln>
                  <a:noFill/>
                </a:ln>
                <a:solidFill>
                  <a:srgbClr val="FFFFFF"/>
                </a:solidFill>
                <a:effectLst/>
                <a:uLnTx/>
                <a:uFillTx/>
                <a:latin typeface="Century Gothic" panose="020B0502020202020204" charset="0"/>
                <a:ea typeface="Century Gothic" panose="020B0502020202020204" charset="0"/>
                <a:cs typeface="Arial Black" panose="020B0A04020102020204" pitchFamily="34" charset="0"/>
              </a:rPr>
              <a:t>+</a:t>
            </a:r>
            <a:endParaRPr kumimoji="0" lang="en-US" sz="1500" b="1" i="0" u="none" strike="noStrike" kern="1200" cap="none" spc="0" normalizeH="0" baseline="0" noProof="0" dirty="0">
              <a:ln>
                <a:noFill/>
              </a:ln>
              <a:solidFill>
                <a:srgbClr val="FFFFFF"/>
              </a:solidFill>
              <a:effectLst/>
              <a:uLnTx/>
              <a:uFillTx/>
              <a:latin typeface="Century Gothic" panose="020B0502020202020204" charset="0"/>
              <a:ea typeface="Century Gothic" panose="020B0502020202020204" charset="0"/>
              <a:cs typeface="Arial Black" panose="020B0A04020102020204" pitchFamily="34" charset="0"/>
            </a:endParaRPr>
          </a:p>
        </p:txBody>
      </p:sp>
      <p:sp>
        <p:nvSpPr>
          <p:cNvPr id="104" name="TextBox 103"/>
          <p:cNvSpPr txBox="1"/>
          <p:nvPr/>
        </p:nvSpPr>
        <p:spPr>
          <a:xfrm>
            <a:off x="4344240" y="5644701"/>
            <a:ext cx="527710" cy="2974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rgbClr val="FFFFFF"/>
                </a:solidFill>
                <a:effectLst/>
                <a:uLnTx/>
                <a:uFillTx/>
                <a:latin typeface="Arial" panose="020B0604020202020204" pitchFamily="34" charset="0"/>
                <a:ea typeface="Century Gothic" panose="020B0502020202020204" charset="0"/>
                <a:cs typeface="Arial" panose="020B0604020202020204" pitchFamily="34" charset="0"/>
              </a:rPr>
              <a:t>酒店</a:t>
            </a:r>
            <a:endParaRPr kumimoji="0" lang="en-US" sz="1335" b="0" i="0" u="none" strike="noStrike" kern="1200" cap="none" spc="0" normalizeH="0" baseline="0" noProof="0" dirty="0">
              <a:ln>
                <a:noFill/>
              </a:ln>
              <a:solidFill>
                <a:srgbClr val="FFFFFF"/>
              </a:solidFill>
              <a:effectLst/>
              <a:uLnTx/>
              <a:uFillTx/>
              <a:latin typeface="Arial" panose="020B0604020202020204" pitchFamily="34" charset="0"/>
              <a:ea typeface="Century Gothic" panose="020B0502020202020204" charset="0"/>
              <a:cs typeface="Arial" panose="020B0604020202020204" pitchFamily="34" charset="0"/>
            </a:endParaRPr>
          </a:p>
        </p:txBody>
      </p:sp>
      <p:grpSp>
        <p:nvGrpSpPr>
          <p:cNvPr id="2" name="Group 1"/>
          <p:cNvGrpSpPr/>
          <p:nvPr/>
        </p:nvGrpSpPr>
        <p:grpSpPr>
          <a:xfrm>
            <a:off x="1110209" y="5628671"/>
            <a:ext cx="878750" cy="323165"/>
            <a:chOff x="1548007" y="7024149"/>
            <a:chExt cx="1054500" cy="387798"/>
          </a:xfrm>
        </p:grpSpPr>
        <p:sp>
          <p:nvSpPr>
            <p:cNvPr id="109" name="TextBox 108"/>
            <p:cNvSpPr txBox="1"/>
            <p:nvPr/>
          </p:nvSpPr>
          <p:spPr>
            <a:xfrm>
              <a:off x="1548007" y="7024149"/>
              <a:ext cx="1054500" cy="3877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1500" b="1" i="0" u="none" strike="noStrike" kern="1200" cap="none" spc="0" normalizeH="0" baseline="0" noProof="0" dirty="0">
                  <a:ln>
                    <a:noFill/>
                  </a:ln>
                  <a:solidFill>
                    <a:srgbClr val="FFFFFF"/>
                  </a:solidFill>
                  <a:effectLst/>
                  <a:uLnTx/>
                  <a:uFillTx/>
                  <a:latin typeface="Century Gothic" panose="020B0502020202020204" charset="0"/>
                  <a:ea typeface="宋体" panose="02010600030101010101" pitchFamily="2" charset="-122"/>
                  <a:cs typeface="+mn-cs"/>
                </a:rPr>
                <a:t>33</a:t>
              </a:r>
              <a:endParaRPr kumimoji="0" lang="en-US" sz="1500" b="1" i="0" u="none" strike="noStrike" kern="1200" cap="none" spc="0" normalizeH="0" baseline="0" noProof="0" dirty="0">
                <a:ln>
                  <a:noFill/>
                </a:ln>
                <a:solidFill>
                  <a:srgbClr val="FFFFFF"/>
                </a:solidFill>
                <a:effectLst/>
                <a:uLnTx/>
                <a:uFillTx/>
                <a:latin typeface="Century Gothic" panose="020B0502020202020204" charset="0"/>
                <a:ea typeface="宋体" panose="02010600030101010101" pitchFamily="2" charset="-122"/>
                <a:cs typeface="+mn-cs"/>
              </a:endParaRPr>
            </a:p>
          </p:txBody>
        </p:sp>
        <p:sp>
          <p:nvSpPr>
            <p:cNvPr id="110" name="TextBox 109"/>
            <p:cNvSpPr txBox="1"/>
            <p:nvPr/>
          </p:nvSpPr>
          <p:spPr>
            <a:xfrm>
              <a:off x="1861838" y="7052685"/>
              <a:ext cx="633252" cy="35694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rgbClr val="FFFFFF"/>
                  </a:solidFill>
                  <a:effectLst/>
                  <a:uLnTx/>
                  <a:uFillTx/>
                  <a:latin typeface="Arial" panose="020B0604020202020204" pitchFamily="34" charset="0"/>
                  <a:ea typeface="Century Gothic" panose="020B0502020202020204" charset="0"/>
                  <a:cs typeface="Arial" panose="020B0604020202020204" pitchFamily="34" charset="0"/>
                </a:rPr>
                <a:t>省份</a:t>
              </a:r>
              <a:endParaRPr kumimoji="0" lang="en-US" sz="1335" b="0" i="0" u="none" strike="noStrike" kern="1200" cap="none" spc="0" normalizeH="0" baseline="0" noProof="0" dirty="0">
                <a:ln>
                  <a:noFill/>
                </a:ln>
                <a:solidFill>
                  <a:srgbClr val="FFFFFF"/>
                </a:solidFill>
                <a:effectLst/>
                <a:uLnTx/>
                <a:uFillTx/>
                <a:latin typeface="Arial" panose="020B0604020202020204" pitchFamily="34" charset="0"/>
                <a:ea typeface="Century Gothic" panose="020B0502020202020204" charset="0"/>
                <a:cs typeface="Arial" panose="020B0604020202020204" pitchFamily="34" charset="0"/>
              </a:endParaRPr>
            </a:p>
          </p:txBody>
        </p:sp>
      </p:grpSp>
      <p:grpSp>
        <p:nvGrpSpPr>
          <p:cNvPr id="111" name="Group 110"/>
          <p:cNvGrpSpPr/>
          <p:nvPr/>
        </p:nvGrpSpPr>
        <p:grpSpPr>
          <a:xfrm>
            <a:off x="3478139" y="5622099"/>
            <a:ext cx="314778" cy="293688"/>
            <a:chOff x="990600" y="9616885"/>
            <a:chExt cx="594995" cy="665809"/>
          </a:xfrm>
        </p:grpSpPr>
        <p:sp>
          <p:nvSpPr>
            <p:cNvPr id="112" name="object 46"/>
            <p:cNvSpPr/>
            <p:nvPr/>
          </p:nvSpPr>
          <p:spPr>
            <a:xfrm>
              <a:off x="1044016" y="9616885"/>
              <a:ext cx="486409" cy="662940"/>
            </a:xfrm>
            <a:custGeom>
              <a:avLst/>
              <a:gdLst/>
              <a:ahLst/>
              <a:cxnLst/>
              <a:rect l="l" t="t" r="r" b="b"/>
              <a:pathLst>
                <a:path w="486409" h="662940">
                  <a:moveTo>
                    <a:pt x="0" y="662393"/>
                  </a:moveTo>
                  <a:lnTo>
                    <a:pt x="0" y="24993"/>
                  </a:lnTo>
                  <a:lnTo>
                    <a:pt x="1963" y="15264"/>
                  </a:lnTo>
                  <a:lnTo>
                    <a:pt x="7319" y="7319"/>
                  </a:lnTo>
                  <a:lnTo>
                    <a:pt x="15264" y="1963"/>
                  </a:lnTo>
                  <a:lnTo>
                    <a:pt x="24993" y="0"/>
                  </a:lnTo>
                  <a:lnTo>
                    <a:pt x="461073" y="0"/>
                  </a:lnTo>
                  <a:lnTo>
                    <a:pt x="470802" y="1963"/>
                  </a:lnTo>
                  <a:lnTo>
                    <a:pt x="478747" y="7319"/>
                  </a:lnTo>
                  <a:lnTo>
                    <a:pt x="484103" y="15264"/>
                  </a:lnTo>
                  <a:lnTo>
                    <a:pt x="486067" y="24993"/>
                  </a:lnTo>
                  <a:lnTo>
                    <a:pt x="486067" y="662393"/>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13" name="object 47"/>
            <p:cNvSpPr/>
            <p:nvPr/>
          </p:nvSpPr>
          <p:spPr>
            <a:xfrm>
              <a:off x="990600" y="10277996"/>
              <a:ext cx="594995" cy="0"/>
            </a:xfrm>
            <a:custGeom>
              <a:avLst/>
              <a:gdLst/>
              <a:ahLst/>
              <a:cxnLst/>
              <a:rect l="l" t="t" r="r" b="b"/>
              <a:pathLst>
                <a:path w="594994">
                  <a:moveTo>
                    <a:pt x="594550" y="0"/>
                  </a:moveTo>
                  <a:lnTo>
                    <a:pt x="0"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14" name="object 48"/>
            <p:cNvSpPr/>
            <p:nvPr/>
          </p:nvSpPr>
          <p:spPr>
            <a:xfrm>
              <a:off x="1320762" y="9742437"/>
              <a:ext cx="208279" cy="0"/>
            </a:xfrm>
            <a:custGeom>
              <a:avLst/>
              <a:gdLst/>
              <a:ahLst/>
              <a:cxnLst/>
              <a:rect l="l" t="t" r="r" b="b"/>
              <a:pathLst>
                <a:path w="208280">
                  <a:moveTo>
                    <a:pt x="0" y="0"/>
                  </a:moveTo>
                  <a:lnTo>
                    <a:pt x="20768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15" name="object 49"/>
            <p:cNvSpPr/>
            <p:nvPr/>
          </p:nvSpPr>
          <p:spPr>
            <a:xfrm>
              <a:off x="1320762" y="9828530"/>
              <a:ext cx="208279" cy="0"/>
            </a:xfrm>
            <a:custGeom>
              <a:avLst/>
              <a:gdLst/>
              <a:ahLst/>
              <a:cxnLst/>
              <a:rect l="l" t="t" r="r" b="b"/>
              <a:pathLst>
                <a:path w="208280">
                  <a:moveTo>
                    <a:pt x="0" y="0"/>
                  </a:moveTo>
                  <a:lnTo>
                    <a:pt x="20768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16" name="object 50"/>
            <p:cNvSpPr/>
            <p:nvPr/>
          </p:nvSpPr>
          <p:spPr>
            <a:xfrm>
              <a:off x="1320762" y="9914623"/>
              <a:ext cx="208279" cy="0"/>
            </a:xfrm>
            <a:custGeom>
              <a:avLst/>
              <a:gdLst/>
              <a:ahLst/>
              <a:cxnLst/>
              <a:rect l="l" t="t" r="r" b="b"/>
              <a:pathLst>
                <a:path w="208280">
                  <a:moveTo>
                    <a:pt x="0" y="0"/>
                  </a:moveTo>
                  <a:lnTo>
                    <a:pt x="20768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17" name="object 51"/>
            <p:cNvSpPr/>
            <p:nvPr/>
          </p:nvSpPr>
          <p:spPr>
            <a:xfrm>
              <a:off x="1320762" y="10000716"/>
              <a:ext cx="208279" cy="0"/>
            </a:xfrm>
            <a:custGeom>
              <a:avLst/>
              <a:gdLst/>
              <a:ahLst/>
              <a:cxnLst/>
              <a:rect l="l" t="t" r="r" b="b"/>
              <a:pathLst>
                <a:path w="208280">
                  <a:moveTo>
                    <a:pt x="0" y="0"/>
                  </a:moveTo>
                  <a:lnTo>
                    <a:pt x="20768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18" name="object 52"/>
            <p:cNvSpPr/>
            <p:nvPr/>
          </p:nvSpPr>
          <p:spPr>
            <a:xfrm>
              <a:off x="1320762" y="10086810"/>
              <a:ext cx="208279" cy="0"/>
            </a:xfrm>
            <a:custGeom>
              <a:avLst/>
              <a:gdLst/>
              <a:ahLst/>
              <a:cxnLst/>
              <a:rect l="l" t="t" r="r" b="b"/>
              <a:pathLst>
                <a:path w="208280">
                  <a:moveTo>
                    <a:pt x="0" y="0"/>
                  </a:moveTo>
                  <a:lnTo>
                    <a:pt x="20768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19" name="object 53"/>
            <p:cNvSpPr/>
            <p:nvPr/>
          </p:nvSpPr>
          <p:spPr>
            <a:xfrm>
              <a:off x="1320762" y="10172904"/>
              <a:ext cx="208279" cy="0"/>
            </a:xfrm>
            <a:custGeom>
              <a:avLst/>
              <a:gdLst/>
              <a:ahLst/>
              <a:cxnLst/>
              <a:rect l="l" t="t" r="r" b="b"/>
              <a:pathLst>
                <a:path w="208280">
                  <a:moveTo>
                    <a:pt x="0" y="0"/>
                  </a:moveTo>
                  <a:lnTo>
                    <a:pt x="207683" y="0"/>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0" name="object 54"/>
            <p:cNvSpPr/>
            <p:nvPr/>
          </p:nvSpPr>
          <p:spPr>
            <a:xfrm>
              <a:off x="1106627" y="10130929"/>
              <a:ext cx="156845" cy="151765"/>
            </a:xfrm>
            <a:custGeom>
              <a:avLst/>
              <a:gdLst/>
              <a:ahLst/>
              <a:cxnLst/>
              <a:rect l="l" t="t" r="r" b="b"/>
              <a:pathLst>
                <a:path w="156844" h="151765">
                  <a:moveTo>
                    <a:pt x="156857" y="151256"/>
                  </a:moveTo>
                  <a:lnTo>
                    <a:pt x="156857" y="0"/>
                  </a:lnTo>
                  <a:lnTo>
                    <a:pt x="0" y="0"/>
                  </a:lnTo>
                  <a:lnTo>
                    <a:pt x="0" y="151256"/>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1" name="object 55"/>
            <p:cNvSpPr/>
            <p:nvPr/>
          </p:nvSpPr>
          <p:spPr>
            <a:xfrm>
              <a:off x="1185062" y="10132238"/>
              <a:ext cx="0" cy="142240"/>
            </a:xfrm>
            <a:custGeom>
              <a:avLst/>
              <a:gdLst/>
              <a:ahLst/>
              <a:cxnLst/>
              <a:rect l="l" t="t" r="r" b="b"/>
              <a:pathLst>
                <a:path h="142240">
                  <a:moveTo>
                    <a:pt x="0" y="0"/>
                  </a:moveTo>
                  <a:lnTo>
                    <a:pt x="0" y="142125"/>
                  </a:lnTo>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2" name="object 56"/>
            <p:cNvSpPr/>
            <p:nvPr/>
          </p:nvSpPr>
          <p:spPr>
            <a:xfrm>
              <a:off x="1124070" y="9697479"/>
              <a:ext cx="122555" cy="116205"/>
            </a:xfrm>
            <a:custGeom>
              <a:avLst/>
              <a:gdLst/>
              <a:ahLst/>
              <a:cxnLst/>
              <a:rect l="l" t="t" r="r" b="b"/>
              <a:pathLst>
                <a:path w="122555" h="116204">
                  <a:moveTo>
                    <a:pt x="121983" y="0"/>
                  </a:moveTo>
                  <a:lnTo>
                    <a:pt x="0" y="0"/>
                  </a:lnTo>
                  <a:lnTo>
                    <a:pt x="0" y="115836"/>
                  </a:lnTo>
                  <a:lnTo>
                    <a:pt x="121983" y="115836"/>
                  </a:lnTo>
                  <a:lnTo>
                    <a:pt x="121983" y="0"/>
                  </a:lnTo>
                  <a:close/>
                </a:path>
              </a:pathLst>
            </a:custGeom>
            <a:solidFill>
              <a:schemeClr val="bg1"/>
            </a:solidFill>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3" name="object 57"/>
            <p:cNvSpPr/>
            <p:nvPr/>
          </p:nvSpPr>
          <p:spPr>
            <a:xfrm>
              <a:off x="1124070" y="9929825"/>
              <a:ext cx="122555" cy="116205"/>
            </a:xfrm>
            <a:custGeom>
              <a:avLst/>
              <a:gdLst/>
              <a:ahLst/>
              <a:cxnLst/>
              <a:rect l="l" t="t" r="r" b="b"/>
              <a:pathLst>
                <a:path w="122555" h="116204">
                  <a:moveTo>
                    <a:pt x="121983" y="0"/>
                  </a:moveTo>
                  <a:lnTo>
                    <a:pt x="0" y="0"/>
                  </a:lnTo>
                  <a:lnTo>
                    <a:pt x="0" y="115836"/>
                  </a:lnTo>
                  <a:lnTo>
                    <a:pt x="121983" y="115836"/>
                  </a:lnTo>
                  <a:lnTo>
                    <a:pt x="121983" y="0"/>
                  </a:lnTo>
                  <a:close/>
                </a:path>
              </a:pathLst>
            </a:custGeom>
            <a:solidFill>
              <a:schemeClr val="bg1"/>
            </a:solidFill>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4" name="object 58"/>
            <p:cNvSpPr/>
            <p:nvPr/>
          </p:nvSpPr>
          <p:spPr>
            <a:xfrm>
              <a:off x="1124070" y="9697479"/>
              <a:ext cx="122555" cy="116205"/>
            </a:xfrm>
            <a:custGeom>
              <a:avLst/>
              <a:gdLst/>
              <a:ahLst/>
              <a:cxnLst/>
              <a:rect l="l" t="t" r="r" b="b"/>
              <a:pathLst>
                <a:path w="122555" h="116204">
                  <a:moveTo>
                    <a:pt x="0" y="115836"/>
                  </a:moveTo>
                  <a:lnTo>
                    <a:pt x="121983" y="115836"/>
                  </a:lnTo>
                  <a:lnTo>
                    <a:pt x="121983" y="0"/>
                  </a:lnTo>
                  <a:lnTo>
                    <a:pt x="0" y="0"/>
                  </a:lnTo>
                  <a:lnTo>
                    <a:pt x="0" y="115836"/>
                  </a:lnTo>
                  <a:close/>
                </a:path>
              </a:pathLst>
            </a:custGeom>
            <a:noFill/>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25" name="object 59"/>
            <p:cNvSpPr/>
            <p:nvPr/>
          </p:nvSpPr>
          <p:spPr>
            <a:xfrm>
              <a:off x="1124070" y="9929825"/>
              <a:ext cx="122555" cy="116205"/>
            </a:xfrm>
            <a:custGeom>
              <a:avLst/>
              <a:gdLst/>
              <a:ahLst/>
              <a:cxnLst/>
              <a:rect l="l" t="t" r="r" b="b"/>
              <a:pathLst>
                <a:path w="122555" h="116204">
                  <a:moveTo>
                    <a:pt x="0" y="115836"/>
                  </a:moveTo>
                  <a:lnTo>
                    <a:pt x="121983" y="115836"/>
                  </a:lnTo>
                  <a:lnTo>
                    <a:pt x="121983" y="0"/>
                  </a:lnTo>
                  <a:lnTo>
                    <a:pt x="0" y="0"/>
                  </a:lnTo>
                  <a:lnTo>
                    <a:pt x="0" y="115836"/>
                  </a:lnTo>
                  <a:close/>
                </a:path>
              </a:pathLst>
            </a:custGeom>
            <a:ln w="12700">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grpSp>
        <p:nvGrpSpPr>
          <p:cNvPr id="136" name="Group 135"/>
          <p:cNvGrpSpPr/>
          <p:nvPr/>
        </p:nvGrpSpPr>
        <p:grpSpPr>
          <a:xfrm>
            <a:off x="5497889" y="5620697"/>
            <a:ext cx="1299078" cy="324290"/>
            <a:chOff x="11014851" y="7343087"/>
            <a:chExt cx="1286197" cy="389148"/>
          </a:xfrm>
        </p:grpSpPr>
        <p:sp>
          <p:nvSpPr>
            <p:cNvPr id="137" name="TextBox 136"/>
            <p:cNvSpPr txBox="1"/>
            <p:nvPr/>
          </p:nvSpPr>
          <p:spPr>
            <a:xfrm>
              <a:off x="11014851" y="7343087"/>
              <a:ext cx="1003918" cy="3877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altLang="zh-CN" sz="1500" b="1" i="0" u="none" strike="noStrike" kern="1200" cap="none" spc="0" normalizeH="0" baseline="0" noProof="0" dirty="0">
                  <a:ln>
                    <a:noFill/>
                  </a:ln>
                  <a:solidFill>
                    <a:srgbClr val="FFFFFF"/>
                  </a:solidFill>
                  <a:effectLst/>
                  <a:uLnTx/>
                  <a:uFillTx/>
                  <a:latin typeface="Century Gothic" panose="020B0502020202020204" charset="0"/>
                  <a:ea typeface="Century Gothic" panose="020B0502020202020204" charset="0"/>
                  <a:cs typeface="Arial Black" panose="020B0A04020102020204" pitchFamily="34" charset="0"/>
                </a:rPr>
                <a:t>8</a:t>
              </a:r>
              <a:r>
                <a:rPr kumimoji="0" lang="en-US" sz="1500" b="1" i="0" u="none" strike="noStrike" kern="1200" cap="none" spc="0" normalizeH="0" baseline="0" noProof="0" dirty="0">
                  <a:ln>
                    <a:noFill/>
                  </a:ln>
                  <a:solidFill>
                    <a:srgbClr val="FFFFFF"/>
                  </a:solidFill>
                  <a:effectLst/>
                  <a:uLnTx/>
                  <a:uFillTx/>
                  <a:latin typeface="Century Gothic" panose="020B0502020202020204" charset="0"/>
                  <a:ea typeface="Century Gothic" panose="020B0502020202020204" charset="0"/>
                  <a:cs typeface="Arial Black" panose="020B0A04020102020204" pitchFamily="34" charset="0"/>
                </a:rPr>
                <a:t>0,000+</a:t>
              </a:r>
              <a:endParaRPr kumimoji="0" lang="en-US" sz="1500" b="1" i="0" u="none" strike="noStrike" kern="1200" cap="none" spc="0" normalizeH="0" baseline="0" noProof="0" dirty="0">
                <a:ln>
                  <a:noFill/>
                </a:ln>
                <a:solidFill>
                  <a:srgbClr val="FFFFFF"/>
                </a:solidFill>
                <a:effectLst/>
                <a:uLnTx/>
                <a:uFillTx/>
                <a:latin typeface="Century Gothic" panose="020B0502020202020204" charset="0"/>
                <a:ea typeface="Century Gothic" panose="020B0502020202020204" charset="0"/>
                <a:cs typeface="Arial Black" panose="020B0A04020102020204" pitchFamily="34" charset="0"/>
              </a:endParaRPr>
            </a:p>
          </p:txBody>
        </p:sp>
        <p:sp>
          <p:nvSpPr>
            <p:cNvPr id="138" name="TextBox 137"/>
            <p:cNvSpPr txBox="1"/>
            <p:nvPr/>
          </p:nvSpPr>
          <p:spPr>
            <a:xfrm>
              <a:off x="11778571" y="7375290"/>
              <a:ext cx="522477" cy="35694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rgbClr val="FFFFFF"/>
                  </a:solidFill>
                  <a:effectLst/>
                  <a:uLnTx/>
                  <a:uFillTx/>
                  <a:latin typeface="Arial" panose="020B0604020202020204" pitchFamily="34" charset="0"/>
                  <a:ea typeface="Century Gothic" panose="020B0502020202020204" charset="0"/>
                  <a:cs typeface="Arial" panose="020B0604020202020204" pitchFamily="34" charset="0"/>
                </a:rPr>
                <a:t>员工</a:t>
              </a:r>
              <a:endParaRPr kumimoji="0" lang="en-US" sz="1335" b="0" i="0" u="none" strike="noStrike" kern="1200" cap="none" spc="0" normalizeH="0" baseline="0" noProof="0" dirty="0">
                <a:ln>
                  <a:noFill/>
                </a:ln>
                <a:solidFill>
                  <a:srgbClr val="FFFFFF"/>
                </a:solidFill>
                <a:effectLst/>
                <a:uLnTx/>
                <a:uFillTx/>
                <a:latin typeface="Arial" panose="020B0604020202020204" pitchFamily="34" charset="0"/>
                <a:ea typeface="Century Gothic" panose="020B0502020202020204" charset="0"/>
                <a:cs typeface="Arial" panose="020B0604020202020204" pitchFamily="34" charset="0"/>
              </a:endParaRPr>
            </a:p>
          </p:txBody>
        </p:sp>
      </p:grpSp>
      <p:grpSp>
        <p:nvGrpSpPr>
          <p:cNvPr id="139" name="Group 138"/>
          <p:cNvGrpSpPr/>
          <p:nvPr/>
        </p:nvGrpSpPr>
        <p:grpSpPr>
          <a:xfrm>
            <a:off x="5106909" y="5628866"/>
            <a:ext cx="289250" cy="284438"/>
            <a:chOff x="9915180" y="7949665"/>
            <a:chExt cx="2591984" cy="3290716"/>
          </a:xfrm>
        </p:grpSpPr>
        <p:sp>
          <p:nvSpPr>
            <p:cNvPr id="140" name="object 33"/>
            <p:cNvSpPr/>
            <p:nvPr/>
          </p:nvSpPr>
          <p:spPr>
            <a:xfrm>
              <a:off x="10152533" y="8088735"/>
              <a:ext cx="483443" cy="483443"/>
            </a:xfrm>
            <a:custGeom>
              <a:avLst/>
              <a:gdLst/>
              <a:ahLst/>
              <a:cxnLst/>
              <a:rect l="l" t="t" r="r" b="b"/>
              <a:pathLst>
                <a:path w="92075" h="92075">
                  <a:moveTo>
                    <a:pt x="91694" y="45847"/>
                  </a:moveTo>
                  <a:lnTo>
                    <a:pt x="88091" y="63694"/>
                  </a:lnTo>
                  <a:lnTo>
                    <a:pt x="78266" y="78266"/>
                  </a:lnTo>
                  <a:lnTo>
                    <a:pt x="63694" y="88091"/>
                  </a:lnTo>
                  <a:lnTo>
                    <a:pt x="45847" y="91694"/>
                  </a:lnTo>
                  <a:lnTo>
                    <a:pt x="27999" y="88091"/>
                  </a:lnTo>
                  <a:lnTo>
                    <a:pt x="13427" y="78266"/>
                  </a:lnTo>
                  <a:lnTo>
                    <a:pt x="3602" y="63694"/>
                  </a:lnTo>
                  <a:lnTo>
                    <a:pt x="0" y="45847"/>
                  </a:lnTo>
                  <a:lnTo>
                    <a:pt x="3602" y="27999"/>
                  </a:lnTo>
                  <a:lnTo>
                    <a:pt x="13427" y="13427"/>
                  </a:lnTo>
                  <a:lnTo>
                    <a:pt x="27999" y="3602"/>
                  </a:lnTo>
                  <a:lnTo>
                    <a:pt x="45847" y="0"/>
                  </a:lnTo>
                  <a:lnTo>
                    <a:pt x="63694" y="3602"/>
                  </a:lnTo>
                  <a:lnTo>
                    <a:pt x="78266" y="13427"/>
                  </a:lnTo>
                  <a:lnTo>
                    <a:pt x="88091" y="27999"/>
                  </a:lnTo>
                  <a:lnTo>
                    <a:pt x="91694" y="45847"/>
                  </a:lnTo>
                  <a:close/>
                </a:path>
              </a:pathLst>
            </a:custGeom>
            <a:ln w="1611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41" name="object 34"/>
            <p:cNvSpPr/>
            <p:nvPr/>
          </p:nvSpPr>
          <p:spPr>
            <a:xfrm>
              <a:off x="9915180" y="8785277"/>
              <a:ext cx="733495" cy="1076898"/>
            </a:xfrm>
            <a:custGeom>
              <a:avLst/>
              <a:gdLst/>
              <a:ahLst/>
              <a:cxnLst/>
              <a:rect l="l" t="t" r="r" b="b"/>
              <a:pathLst>
                <a:path w="139700" h="205104">
                  <a:moveTo>
                    <a:pt x="28282" y="204533"/>
                  </a:moveTo>
                  <a:lnTo>
                    <a:pt x="17300" y="202300"/>
                  </a:lnTo>
                  <a:lnTo>
                    <a:pt x="8307" y="196221"/>
                  </a:lnTo>
                  <a:lnTo>
                    <a:pt x="2231" y="187227"/>
                  </a:lnTo>
                  <a:lnTo>
                    <a:pt x="0" y="176250"/>
                  </a:lnTo>
                  <a:lnTo>
                    <a:pt x="0" y="28282"/>
                  </a:lnTo>
                  <a:lnTo>
                    <a:pt x="2231" y="17305"/>
                  </a:lnTo>
                  <a:lnTo>
                    <a:pt x="8307" y="8312"/>
                  </a:lnTo>
                  <a:lnTo>
                    <a:pt x="17300" y="2233"/>
                  </a:lnTo>
                  <a:lnTo>
                    <a:pt x="28282" y="0"/>
                  </a:lnTo>
                  <a:lnTo>
                    <a:pt x="139407" y="0"/>
                  </a:lnTo>
                </a:path>
              </a:pathLst>
            </a:custGeom>
            <a:ln w="1611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42" name="object 35"/>
            <p:cNvSpPr/>
            <p:nvPr/>
          </p:nvSpPr>
          <p:spPr>
            <a:xfrm>
              <a:off x="10106558" y="9144952"/>
              <a:ext cx="546782" cy="1897086"/>
            </a:xfrm>
            <a:custGeom>
              <a:avLst/>
              <a:gdLst/>
              <a:ahLst/>
              <a:cxnLst/>
              <a:rect l="l" t="t" r="r" b="b"/>
              <a:pathLst>
                <a:path w="104139" h="361315">
                  <a:moveTo>
                    <a:pt x="103632" y="138569"/>
                  </a:moveTo>
                  <a:lnTo>
                    <a:pt x="98120" y="335406"/>
                  </a:lnTo>
                  <a:lnTo>
                    <a:pt x="72237" y="361276"/>
                  </a:lnTo>
                  <a:lnTo>
                    <a:pt x="35280" y="361276"/>
                  </a:lnTo>
                  <a:lnTo>
                    <a:pt x="25237" y="359234"/>
                  </a:lnTo>
                  <a:lnTo>
                    <a:pt x="17011" y="353675"/>
                  </a:lnTo>
                  <a:lnTo>
                    <a:pt x="11452" y="345449"/>
                  </a:lnTo>
                  <a:lnTo>
                    <a:pt x="9410" y="335406"/>
                  </a:lnTo>
                  <a:lnTo>
                    <a:pt x="0" y="0"/>
                  </a:lnTo>
                </a:path>
              </a:pathLst>
            </a:custGeom>
            <a:ln w="1611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43" name="object 36"/>
            <p:cNvSpPr/>
            <p:nvPr/>
          </p:nvSpPr>
          <p:spPr>
            <a:xfrm>
              <a:off x="10418869" y="10069174"/>
              <a:ext cx="0" cy="827531"/>
            </a:xfrm>
            <a:custGeom>
              <a:avLst/>
              <a:gdLst/>
              <a:ahLst/>
              <a:cxnLst/>
              <a:rect l="l" t="t" r="r" b="b"/>
              <a:pathLst>
                <a:path h="201929">
                  <a:moveTo>
                    <a:pt x="0" y="201396"/>
                  </a:moveTo>
                  <a:lnTo>
                    <a:pt x="0" y="0"/>
                  </a:lnTo>
                </a:path>
              </a:pathLst>
            </a:custGeom>
            <a:ln w="1611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44" name="object 37"/>
            <p:cNvSpPr/>
            <p:nvPr/>
          </p:nvSpPr>
          <p:spPr>
            <a:xfrm>
              <a:off x="11813515" y="8088735"/>
              <a:ext cx="483443" cy="483443"/>
            </a:xfrm>
            <a:custGeom>
              <a:avLst/>
              <a:gdLst/>
              <a:ahLst/>
              <a:cxnLst/>
              <a:rect l="l" t="t" r="r" b="b"/>
              <a:pathLst>
                <a:path w="92075" h="92075">
                  <a:moveTo>
                    <a:pt x="0" y="45847"/>
                  </a:moveTo>
                  <a:lnTo>
                    <a:pt x="3602" y="63694"/>
                  </a:lnTo>
                  <a:lnTo>
                    <a:pt x="13427" y="78266"/>
                  </a:lnTo>
                  <a:lnTo>
                    <a:pt x="27999" y="88091"/>
                  </a:lnTo>
                  <a:lnTo>
                    <a:pt x="45846" y="91694"/>
                  </a:lnTo>
                  <a:lnTo>
                    <a:pt x="63694" y="88091"/>
                  </a:lnTo>
                  <a:lnTo>
                    <a:pt x="78266" y="78266"/>
                  </a:lnTo>
                  <a:lnTo>
                    <a:pt x="88091" y="63694"/>
                  </a:lnTo>
                  <a:lnTo>
                    <a:pt x="91693" y="45847"/>
                  </a:lnTo>
                  <a:lnTo>
                    <a:pt x="88091" y="27999"/>
                  </a:lnTo>
                  <a:lnTo>
                    <a:pt x="78266" y="13427"/>
                  </a:lnTo>
                  <a:lnTo>
                    <a:pt x="63694" y="3602"/>
                  </a:lnTo>
                  <a:lnTo>
                    <a:pt x="45846" y="0"/>
                  </a:lnTo>
                  <a:lnTo>
                    <a:pt x="27999" y="3602"/>
                  </a:lnTo>
                  <a:lnTo>
                    <a:pt x="13427" y="13427"/>
                  </a:lnTo>
                  <a:lnTo>
                    <a:pt x="3602" y="27999"/>
                  </a:lnTo>
                  <a:lnTo>
                    <a:pt x="0" y="45847"/>
                  </a:lnTo>
                  <a:close/>
                </a:path>
              </a:pathLst>
            </a:custGeom>
            <a:ln w="1611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45" name="object 38"/>
            <p:cNvSpPr/>
            <p:nvPr/>
          </p:nvSpPr>
          <p:spPr>
            <a:xfrm>
              <a:off x="11773669" y="8785277"/>
              <a:ext cx="733495" cy="1076898"/>
            </a:xfrm>
            <a:custGeom>
              <a:avLst/>
              <a:gdLst/>
              <a:ahLst/>
              <a:cxnLst/>
              <a:rect l="l" t="t" r="r" b="b"/>
              <a:pathLst>
                <a:path w="139700" h="205104">
                  <a:moveTo>
                    <a:pt x="111125" y="204533"/>
                  </a:moveTo>
                  <a:lnTo>
                    <a:pt x="122107" y="202300"/>
                  </a:lnTo>
                  <a:lnTo>
                    <a:pt x="131100" y="196221"/>
                  </a:lnTo>
                  <a:lnTo>
                    <a:pt x="137176" y="187227"/>
                  </a:lnTo>
                  <a:lnTo>
                    <a:pt x="139407" y="176250"/>
                  </a:lnTo>
                  <a:lnTo>
                    <a:pt x="139407" y="28282"/>
                  </a:lnTo>
                  <a:lnTo>
                    <a:pt x="137176" y="17305"/>
                  </a:lnTo>
                  <a:lnTo>
                    <a:pt x="131100" y="8312"/>
                  </a:lnTo>
                  <a:lnTo>
                    <a:pt x="122107" y="2233"/>
                  </a:lnTo>
                  <a:lnTo>
                    <a:pt x="111125" y="0"/>
                  </a:lnTo>
                  <a:lnTo>
                    <a:pt x="0" y="0"/>
                  </a:lnTo>
                </a:path>
              </a:pathLst>
            </a:custGeom>
            <a:ln w="1611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46" name="object 39"/>
            <p:cNvSpPr/>
            <p:nvPr/>
          </p:nvSpPr>
          <p:spPr>
            <a:xfrm>
              <a:off x="11790638" y="9144952"/>
              <a:ext cx="546782" cy="1897086"/>
            </a:xfrm>
            <a:custGeom>
              <a:avLst/>
              <a:gdLst/>
              <a:ahLst/>
              <a:cxnLst/>
              <a:rect l="l" t="t" r="r" b="b"/>
              <a:pathLst>
                <a:path w="104139" h="361315">
                  <a:moveTo>
                    <a:pt x="0" y="144805"/>
                  </a:moveTo>
                  <a:lnTo>
                    <a:pt x="5435" y="335406"/>
                  </a:lnTo>
                  <a:lnTo>
                    <a:pt x="31305" y="361276"/>
                  </a:lnTo>
                  <a:lnTo>
                    <a:pt x="68262" y="361276"/>
                  </a:lnTo>
                  <a:lnTo>
                    <a:pt x="78310" y="359234"/>
                  </a:lnTo>
                  <a:lnTo>
                    <a:pt x="86536" y="353675"/>
                  </a:lnTo>
                  <a:lnTo>
                    <a:pt x="92092" y="345449"/>
                  </a:lnTo>
                  <a:lnTo>
                    <a:pt x="94132" y="335406"/>
                  </a:lnTo>
                  <a:lnTo>
                    <a:pt x="103543" y="0"/>
                  </a:lnTo>
                </a:path>
              </a:pathLst>
            </a:custGeom>
            <a:ln w="1611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147" name="object 40"/>
            <p:cNvSpPr/>
            <p:nvPr/>
          </p:nvSpPr>
          <p:spPr>
            <a:xfrm>
              <a:off x="12079851" y="10069174"/>
              <a:ext cx="0" cy="827531"/>
            </a:xfrm>
            <a:custGeom>
              <a:avLst/>
              <a:gdLst/>
              <a:ahLst/>
              <a:cxnLst/>
              <a:rect l="l" t="t" r="r" b="b"/>
              <a:pathLst>
                <a:path h="201929">
                  <a:moveTo>
                    <a:pt x="0" y="201396"/>
                  </a:moveTo>
                  <a:lnTo>
                    <a:pt x="0" y="0"/>
                  </a:lnTo>
                </a:path>
              </a:pathLst>
            </a:custGeom>
            <a:ln w="1611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48" name="object 42"/>
            <p:cNvSpPr/>
            <p:nvPr/>
          </p:nvSpPr>
          <p:spPr>
            <a:xfrm>
              <a:off x="10954288" y="7949665"/>
              <a:ext cx="536785" cy="536785"/>
            </a:xfrm>
            <a:custGeom>
              <a:avLst/>
              <a:gdLst/>
              <a:ahLst/>
              <a:cxnLst/>
              <a:rect l="l" t="t" r="r" b="b"/>
              <a:pathLst>
                <a:path w="102235" h="102234">
                  <a:moveTo>
                    <a:pt x="102171" y="51079"/>
                  </a:moveTo>
                  <a:lnTo>
                    <a:pt x="98156" y="70960"/>
                  </a:lnTo>
                  <a:lnTo>
                    <a:pt x="87209" y="87196"/>
                  </a:lnTo>
                  <a:lnTo>
                    <a:pt x="70972" y="98144"/>
                  </a:lnTo>
                  <a:lnTo>
                    <a:pt x="51092" y="102158"/>
                  </a:lnTo>
                  <a:lnTo>
                    <a:pt x="31203" y="98144"/>
                  </a:lnTo>
                  <a:lnTo>
                    <a:pt x="14963" y="87196"/>
                  </a:lnTo>
                  <a:lnTo>
                    <a:pt x="4014" y="70960"/>
                  </a:lnTo>
                  <a:lnTo>
                    <a:pt x="0" y="51079"/>
                  </a:lnTo>
                  <a:lnTo>
                    <a:pt x="4014" y="31198"/>
                  </a:lnTo>
                  <a:lnTo>
                    <a:pt x="14963" y="14962"/>
                  </a:lnTo>
                  <a:lnTo>
                    <a:pt x="31203" y="4014"/>
                  </a:lnTo>
                  <a:lnTo>
                    <a:pt x="51092" y="0"/>
                  </a:lnTo>
                  <a:lnTo>
                    <a:pt x="70972" y="4014"/>
                  </a:lnTo>
                  <a:lnTo>
                    <a:pt x="87209" y="14962"/>
                  </a:lnTo>
                  <a:lnTo>
                    <a:pt x="98156" y="31198"/>
                  </a:lnTo>
                  <a:lnTo>
                    <a:pt x="102171" y="51079"/>
                  </a:lnTo>
                  <a:close/>
                </a:path>
              </a:pathLst>
            </a:custGeom>
            <a:ln w="1611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49" name="object 43"/>
            <p:cNvSpPr/>
            <p:nvPr/>
          </p:nvSpPr>
          <p:spPr>
            <a:xfrm>
              <a:off x="10689864" y="8725812"/>
              <a:ext cx="1016893" cy="1213604"/>
            </a:xfrm>
            <a:custGeom>
              <a:avLst/>
              <a:gdLst/>
              <a:ahLst/>
              <a:cxnLst/>
              <a:rect l="l" t="t" r="r" b="b"/>
              <a:pathLst>
                <a:path w="193675" h="231140">
                  <a:moveTo>
                    <a:pt x="31508" y="227888"/>
                  </a:moveTo>
                  <a:lnTo>
                    <a:pt x="19272" y="225401"/>
                  </a:lnTo>
                  <a:lnTo>
                    <a:pt x="9253" y="218630"/>
                  </a:lnTo>
                  <a:lnTo>
                    <a:pt x="2485" y="208611"/>
                  </a:lnTo>
                  <a:lnTo>
                    <a:pt x="0" y="196380"/>
                  </a:lnTo>
                  <a:lnTo>
                    <a:pt x="0" y="31508"/>
                  </a:lnTo>
                  <a:lnTo>
                    <a:pt x="2485" y="19272"/>
                  </a:lnTo>
                  <a:lnTo>
                    <a:pt x="9253" y="9253"/>
                  </a:lnTo>
                  <a:lnTo>
                    <a:pt x="19272" y="2485"/>
                  </a:lnTo>
                  <a:lnTo>
                    <a:pt x="31508" y="0"/>
                  </a:lnTo>
                  <a:lnTo>
                    <a:pt x="161696" y="0"/>
                  </a:lnTo>
                  <a:lnTo>
                    <a:pt x="173935" y="2485"/>
                  </a:lnTo>
                  <a:lnTo>
                    <a:pt x="183957" y="9253"/>
                  </a:lnTo>
                  <a:lnTo>
                    <a:pt x="190730" y="19272"/>
                  </a:lnTo>
                  <a:lnTo>
                    <a:pt x="193217" y="31508"/>
                  </a:lnTo>
                  <a:lnTo>
                    <a:pt x="193217" y="196380"/>
                  </a:lnTo>
                  <a:lnTo>
                    <a:pt x="193020" y="216460"/>
                  </a:lnTo>
                  <a:lnTo>
                    <a:pt x="188877" y="226772"/>
                  </a:lnTo>
                  <a:lnTo>
                    <a:pt x="177119" y="230571"/>
                  </a:lnTo>
                  <a:lnTo>
                    <a:pt x="154076" y="231114"/>
                  </a:lnTo>
                </a:path>
              </a:pathLst>
            </a:custGeom>
            <a:ln w="1611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50" name="object 44"/>
            <p:cNvSpPr/>
            <p:nvPr/>
          </p:nvSpPr>
          <p:spPr>
            <a:xfrm>
              <a:off x="10903079" y="9126577"/>
              <a:ext cx="630135" cy="2113804"/>
            </a:xfrm>
            <a:custGeom>
              <a:avLst/>
              <a:gdLst/>
              <a:ahLst/>
              <a:cxnLst/>
              <a:rect l="l" t="t" r="r" b="b"/>
              <a:pathLst>
                <a:path w="120014" h="402590">
                  <a:moveTo>
                    <a:pt x="119811" y="0"/>
                  </a:moveTo>
                  <a:lnTo>
                    <a:pt x="109321" y="373722"/>
                  </a:lnTo>
                  <a:lnTo>
                    <a:pt x="80492" y="402551"/>
                  </a:lnTo>
                  <a:lnTo>
                    <a:pt x="39306" y="402551"/>
                  </a:lnTo>
                  <a:lnTo>
                    <a:pt x="28115" y="400276"/>
                  </a:lnTo>
                  <a:lnTo>
                    <a:pt x="18948" y="394080"/>
                  </a:lnTo>
                  <a:lnTo>
                    <a:pt x="12753" y="384913"/>
                  </a:lnTo>
                  <a:lnTo>
                    <a:pt x="10477" y="373722"/>
                  </a:lnTo>
                  <a:lnTo>
                    <a:pt x="0" y="0"/>
                  </a:lnTo>
                </a:path>
              </a:pathLst>
            </a:custGeom>
            <a:ln w="1611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dirty="0">
                <a:ln>
                  <a:noFill/>
                </a:ln>
                <a:solidFill>
                  <a:srgbClr val="000000"/>
                </a:solidFill>
                <a:effectLst/>
                <a:uLnTx/>
                <a:uFillTx/>
                <a:latin typeface="Calibri" panose="020F0502020204030204"/>
                <a:ea typeface="宋体" panose="02010600030101010101" pitchFamily="2" charset="-122"/>
                <a:cs typeface="+mn-cs"/>
              </a:endParaRPr>
            </a:p>
          </p:txBody>
        </p:sp>
        <p:sp>
          <p:nvSpPr>
            <p:cNvPr id="151" name="object 45"/>
            <p:cNvSpPr/>
            <p:nvPr/>
          </p:nvSpPr>
          <p:spPr>
            <a:xfrm>
              <a:off x="11251094" y="10156308"/>
              <a:ext cx="0" cy="921213"/>
            </a:xfrm>
            <a:custGeom>
              <a:avLst/>
              <a:gdLst/>
              <a:ahLst/>
              <a:cxnLst/>
              <a:rect l="l" t="t" r="r" b="b"/>
              <a:pathLst>
                <a:path h="224790">
                  <a:moveTo>
                    <a:pt x="0" y="224421"/>
                  </a:moveTo>
                  <a:lnTo>
                    <a:pt x="0" y="0"/>
                  </a:lnTo>
                </a:path>
              </a:pathLst>
            </a:custGeom>
            <a:ln w="16116">
              <a:solidFill>
                <a:schemeClr val="bg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sz="1800" b="0" i="0" u="none" strike="noStrike" kern="120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grpSp>
      <p:sp>
        <p:nvSpPr>
          <p:cNvPr id="152" name="Freeform 32"/>
          <p:cNvSpPr>
            <a:spLocks noEditPoints="1"/>
          </p:cNvSpPr>
          <p:nvPr/>
        </p:nvSpPr>
        <p:spPr bwMode="auto">
          <a:xfrm>
            <a:off x="767011" y="5640454"/>
            <a:ext cx="307216" cy="300274"/>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noFill/>
          <a:ln w="15875">
            <a:solidFill>
              <a:schemeClr val="bg1"/>
            </a:solidFill>
          </a:ln>
        </p:spPr>
        <p:txBody>
          <a:bodyPr vert="horz" wrap="square" lIns="71628" tIns="35814" rIns="71628" bIns="358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762000" rtl="0" eaLnBrk="1" fontAlgn="auto" latinLnBrk="0" hangingPunct="1">
              <a:lnSpc>
                <a:spcPct val="120000"/>
              </a:lnSpc>
              <a:spcBef>
                <a:spcPts val="0"/>
              </a:spcBef>
              <a:spcAft>
                <a:spcPts val="0"/>
              </a:spcAft>
              <a:buClrTx/>
              <a:buSzTx/>
              <a:buFont typeface="Arial" panose="020B0604020202020204" pitchFamily="34" charset="0"/>
              <a:buNone/>
              <a:defRPr/>
            </a:pPr>
            <a:endParaRPr kumimoji="0" lang="zh-CN" altLang="en-US" sz="141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nvGrpSpPr>
          <p:cNvPr id="189" name="Group 188"/>
          <p:cNvGrpSpPr/>
          <p:nvPr/>
        </p:nvGrpSpPr>
        <p:grpSpPr>
          <a:xfrm>
            <a:off x="2498708" y="5628671"/>
            <a:ext cx="878750" cy="323165"/>
            <a:chOff x="1548007" y="7024149"/>
            <a:chExt cx="1054500" cy="387798"/>
          </a:xfrm>
        </p:grpSpPr>
        <p:sp>
          <p:nvSpPr>
            <p:cNvPr id="190" name="TextBox 189"/>
            <p:cNvSpPr txBox="1"/>
            <p:nvPr/>
          </p:nvSpPr>
          <p:spPr>
            <a:xfrm>
              <a:off x="1548007" y="7024149"/>
              <a:ext cx="1054500" cy="3877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1500" b="1" i="0" u="none" strike="noStrike" kern="1200" cap="none" spc="0" normalizeH="0" baseline="0" noProof="0" dirty="0">
                  <a:ln>
                    <a:noFill/>
                  </a:ln>
                  <a:solidFill>
                    <a:srgbClr val="FFFFFF"/>
                  </a:solidFill>
                  <a:effectLst/>
                  <a:uLnTx/>
                  <a:uFillTx/>
                  <a:latin typeface="Century Gothic" panose="020B0502020202020204" charset="0"/>
                  <a:ea typeface="宋体" panose="02010600030101010101" pitchFamily="2" charset="-122"/>
                  <a:cs typeface="+mn-cs"/>
                </a:rPr>
                <a:t>24</a:t>
              </a:r>
              <a:endParaRPr kumimoji="0" lang="en-US" sz="1500" b="1" i="0" u="none" strike="noStrike" kern="1200" cap="none" spc="0" normalizeH="0" baseline="0" noProof="0" dirty="0">
                <a:ln>
                  <a:noFill/>
                </a:ln>
                <a:solidFill>
                  <a:srgbClr val="FFFFFF"/>
                </a:solidFill>
                <a:effectLst/>
                <a:uLnTx/>
                <a:uFillTx/>
                <a:latin typeface="Century Gothic" panose="020B0502020202020204" charset="0"/>
                <a:ea typeface="宋体" panose="02010600030101010101" pitchFamily="2" charset="-122"/>
                <a:cs typeface="+mn-cs"/>
              </a:endParaRPr>
            </a:p>
          </p:txBody>
        </p:sp>
        <p:sp>
          <p:nvSpPr>
            <p:cNvPr id="191" name="TextBox 190"/>
            <p:cNvSpPr txBox="1"/>
            <p:nvPr/>
          </p:nvSpPr>
          <p:spPr>
            <a:xfrm>
              <a:off x="1861375" y="7052685"/>
              <a:ext cx="633252" cy="35694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335" b="0" i="0" u="none" strike="noStrike" kern="1200" cap="none" spc="0" normalizeH="0" baseline="0" noProof="0" dirty="0">
                  <a:ln>
                    <a:noFill/>
                  </a:ln>
                  <a:solidFill>
                    <a:srgbClr val="FFFFFF"/>
                  </a:solidFill>
                  <a:effectLst/>
                  <a:uLnTx/>
                  <a:uFillTx/>
                  <a:latin typeface="Arial" panose="020B0604020202020204" pitchFamily="34" charset="0"/>
                  <a:ea typeface="Century Gothic" panose="020B0502020202020204" charset="0"/>
                  <a:cs typeface="Arial" panose="020B0604020202020204" pitchFamily="34" charset="0"/>
                </a:rPr>
                <a:t>品牌</a:t>
              </a:r>
              <a:endParaRPr kumimoji="0" lang="en-US" sz="1335" b="0" i="0" u="none" strike="noStrike" kern="1200" cap="none" spc="0" normalizeH="0" baseline="0" noProof="0" dirty="0">
                <a:ln>
                  <a:noFill/>
                </a:ln>
                <a:solidFill>
                  <a:srgbClr val="FFFFFF"/>
                </a:solidFill>
                <a:effectLst/>
                <a:uLnTx/>
                <a:uFillTx/>
                <a:latin typeface="Arial" panose="020B0604020202020204" pitchFamily="34" charset="0"/>
                <a:ea typeface="Century Gothic" panose="020B0502020202020204" charset="0"/>
                <a:cs typeface="Arial" panose="020B0604020202020204" pitchFamily="34" charset="0"/>
              </a:endParaRPr>
            </a:p>
          </p:txBody>
        </p:sp>
      </p:grpSp>
      <p:grpSp>
        <p:nvGrpSpPr>
          <p:cNvPr id="10" name="Group 9"/>
          <p:cNvGrpSpPr/>
          <p:nvPr/>
        </p:nvGrpSpPr>
        <p:grpSpPr>
          <a:xfrm>
            <a:off x="723880" y="1341377"/>
            <a:ext cx="6099732" cy="4087032"/>
            <a:chOff x="1456006" y="1654583"/>
            <a:chExt cx="7155143" cy="4794194"/>
          </a:xfrm>
        </p:grpSpPr>
        <p:pic>
          <p:nvPicPr>
            <p:cNvPr id="65" name="图片 1"/>
            <p:cNvPicPr>
              <a:picLocks noChangeAspect="1"/>
            </p:cNvPicPr>
            <p:nvPr/>
          </p:nvPicPr>
          <p:blipFill rotWithShape="1">
            <a:blip r:embed="rId3" cstate="screen">
              <a:grayscl/>
            </a:blip>
            <a:srcRect t="5345"/>
            <a:stretch>
              <a:fillRect/>
            </a:stretch>
          </p:blipFill>
          <p:spPr bwMode="auto">
            <a:xfrm>
              <a:off x="1456006" y="1654583"/>
              <a:ext cx="6602964" cy="475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 name="Picture 70"/>
            <p:cNvPicPr>
              <a:picLocks noChangeAspect="1"/>
            </p:cNvPicPr>
            <p:nvPr/>
          </p:nvPicPr>
          <p:blipFill rotWithShape="1">
            <a:blip r:embed="rId4"/>
            <a:srcRect/>
            <a:stretch>
              <a:fillRect/>
            </a:stretch>
          </p:blipFill>
          <p:spPr>
            <a:xfrm>
              <a:off x="1833670" y="4982263"/>
              <a:ext cx="1097429" cy="1429257"/>
            </a:xfrm>
            <a:prstGeom prst="rect">
              <a:avLst/>
            </a:prstGeom>
          </p:spPr>
        </p:pic>
        <p:pic>
          <p:nvPicPr>
            <p:cNvPr id="11" name="Picture 10" descr="A picture containing logo&#10;&#10;Description automatically generated"/>
            <p:cNvPicPr>
              <a:picLocks noChangeAspect="1"/>
            </p:cNvPicPr>
            <p:nvPr/>
          </p:nvPicPr>
          <p:blipFill rotWithShape="1">
            <a:blip r:embed="rId5"/>
            <a:srcRect/>
            <a:stretch>
              <a:fillRect/>
            </a:stretch>
          </p:blipFill>
          <p:spPr>
            <a:xfrm>
              <a:off x="6145441" y="4170770"/>
              <a:ext cx="370542" cy="436136"/>
            </a:xfrm>
            <a:prstGeom prst="rect">
              <a:avLst/>
            </a:prstGeom>
          </p:spPr>
        </p:pic>
        <p:sp>
          <p:nvSpPr>
            <p:cNvPr id="68" name="TextBox 67"/>
            <p:cNvSpPr txBox="1"/>
            <p:nvPr/>
          </p:nvSpPr>
          <p:spPr>
            <a:xfrm>
              <a:off x="5511289" y="5255786"/>
              <a:ext cx="1069448"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100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广东 </a:t>
              </a:r>
              <a:r>
                <a:rPr kumimoji="0" lang="en-US" altLang="zh-CN" sz="100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(54)</a:t>
              </a:r>
              <a:r>
                <a:rPr kumimoji="0" lang="zh-CN" altLang="en-US" sz="100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100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sp>
          <p:nvSpPr>
            <p:cNvPr id="69" name="TextBox 68"/>
            <p:cNvSpPr txBox="1"/>
            <p:nvPr/>
          </p:nvSpPr>
          <p:spPr>
            <a:xfrm>
              <a:off x="5795272" y="3159480"/>
              <a:ext cx="1069448"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83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北京 </a:t>
              </a:r>
              <a:r>
                <a:rPr kumimoji="0" lang="en-US" altLang="zh-CN" sz="83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(20)</a:t>
              </a:r>
              <a:r>
                <a:rPr kumimoji="0" lang="zh-CN" altLang="en-US" sz="83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83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70" name="Picture 69" descr="A picture containing logo&#10;&#10;Description automatically generated"/>
            <p:cNvPicPr>
              <a:picLocks noChangeAspect="1"/>
            </p:cNvPicPr>
            <p:nvPr/>
          </p:nvPicPr>
          <p:blipFill rotWithShape="1">
            <a:blip r:embed="rId6"/>
            <a:srcRect/>
            <a:stretch>
              <a:fillRect/>
            </a:stretch>
          </p:blipFill>
          <p:spPr>
            <a:xfrm>
              <a:off x="5544926" y="3137627"/>
              <a:ext cx="303144" cy="380182"/>
            </a:xfrm>
            <a:prstGeom prst="rect">
              <a:avLst/>
            </a:prstGeom>
          </p:spPr>
        </p:pic>
        <p:pic>
          <p:nvPicPr>
            <p:cNvPr id="72" name="Picture 71" descr="A picture containing logo&#10;&#10;Description automatically generated"/>
            <p:cNvPicPr>
              <a:picLocks noChangeAspect="1"/>
            </p:cNvPicPr>
            <p:nvPr/>
          </p:nvPicPr>
          <p:blipFill rotWithShape="1">
            <a:blip r:embed="rId7"/>
            <a:srcRect/>
            <a:stretch>
              <a:fillRect/>
            </a:stretch>
          </p:blipFill>
          <p:spPr>
            <a:xfrm>
              <a:off x="5212680" y="5193222"/>
              <a:ext cx="370542" cy="430776"/>
            </a:xfrm>
            <a:prstGeom prst="rect">
              <a:avLst/>
            </a:prstGeom>
          </p:spPr>
        </p:pic>
        <p:sp>
          <p:nvSpPr>
            <p:cNvPr id="73" name="TextBox 72"/>
            <p:cNvSpPr txBox="1"/>
            <p:nvPr/>
          </p:nvSpPr>
          <p:spPr>
            <a:xfrm>
              <a:off x="6403825" y="4334972"/>
              <a:ext cx="1069448"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100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上海 </a:t>
              </a:r>
              <a:r>
                <a:rPr kumimoji="0" lang="en-US" altLang="zh-CN" sz="100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(39)</a:t>
              </a:r>
              <a:r>
                <a:rPr kumimoji="0" lang="zh-CN" altLang="en-US" sz="100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100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74" name="Picture 73" descr="A picture containing logo&#10;&#10;Description automatically generated"/>
            <p:cNvPicPr>
              <a:picLocks noChangeAspect="1"/>
            </p:cNvPicPr>
            <p:nvPr/>
          </p:nvPicPr>
          <p:blipFill rotWithShape="1">
            <a:blip r:embed="rId5"/>
            <a:srcRect/>
            <a:stretch>
              <a:fillRect/>
            </a:stretch>
          </p:blipFill>
          <p:spPr>
            <a:xfrm>
              <a:off x="5939571" y="3906690"/>
              <a:ext cx="370542" cy="436136"/>
            </a:xfrm>
            <a:prstGeom prst="rect">
              <a:avLst/>
            </a:prstGeom>
          </p:spPr>
        </p:pic>
        <p:sp>
          <p:nvSpPr>
            <p:cNvPr id="75" name="TextBox 74"/>
            <p:cNvSpPr txBox="1"/>
            <p:nvPr/>
          </p:nvSpPr>
          <p:spPr>
            <a:xfrm>
              <a:off x="6264053" y="3934440"/>
              <a:ext cx="1069448"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100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江苏 </a:t>
              </a:r>
              <a:r>
                <a:rPr kumimoji="0" lang="en-US" altLang="zh-CN" sz="100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(40)</a:t>
              </a:r>
              <a:r>
                <a:rPr kumimoji="0" lang="zh-CN" altLang="en-US" sz="100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100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sp>
          <p:nvSpPr>
            <p:cNvPr id="77" name="TextBox 76"/>
            <p:cNvSpPr txBox="1"/>
            <p:nvPr/>
          </p:nvSpPr>
          <p:spPr>
            <a:xfrm>
              <a:off x="6396212" y="4590114"/>
              <a:ext cx="821366"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83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浙江 </a:t>
              </a:r>
              <a:r>
                <a:rPr kumimoji="0" lang="en-US" altLang="zh-CN" sz="83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(31)</a:t>
              </a:r>
              <a:r>
                <a:rPr kumimoji="0" lang="zh-CN" altLang="en-US" sz="83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83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78" name="Picture 77" descr="A picture containing logo&#10;&#10;Description automatically generated"/>
            <p:cNvPicPr>
              <a:picLocks noChangeAspect="1"/>
            </p:cNvPicPr>
            <p:nvPr/>
          </p:nvPicPr>
          <p:blipFill rotWithShape="1">
            <a:blip r:embed="rId6"/>
            <a:srcRect/>
            <a:stretch>
              <a:fillRect/>
            </a:stretch>
          </p:blipFill>
          <p:spPr>
            <a:xfrm>
              <a:off x="6142939" y="4577727"/>
              <a:ext cx="303144" cy="380182"/>
            </a:xfrm>
            <a:prstGeom prst="rect">
              <a:avLst/>
            </a:prstGeom>
          </p:spPr>
        </p:pic>
        <p:sp>
          <p:nvSpPr>
            <p:cNvPr id="79" name="TextBox 78"/>
            <p:cNvSpPr txBox="1"/>
            <p:nvPr/>
          </p:nvSpPr>
          <p:spPr>
            <a:xfrm>
              <a:off x="5076942" y="5866756"/>
              <a:ext cx="821366"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83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海南 </a:t>
              </a:r>
              <a:r>
                <a:rPr kumimoji="0" lang="en-US" altLang="zh-CN" sz="83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(25)</a:t>
              </a:r>
              <a:r>
                <a:rPr kumimoji="0" lang="zh-CN" altLang="en-US" sz="83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83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80" name="Picture 79" descr="A picture containing logo&#10;&#10;Description automatically generated"/>
            <p:cNvPicPr>
              <a:picLocks noChangeAspect="1"/>
            </p:cNvPicPr>
            <p:nvPr/>
          </p:nvPicPr>
          <p:blipFill rotWithShape="1">
            <a:blip r:embed="rId6"/>
            <a:srcRect/>
            <a:stretch>
              <a:fillRect/>
            </a:stretch>
          </p:blipFill>
          <p:spPr>
            <a:xfrm>
              <a:off x="4808695" y="5826888"/>
              <a:ext cx="303144" cy="380182"/>
            </a:xfrm>
            <a:prstGeom prst="rect">
              <a:avLst/>
            </a:prstGeom>
          </p:spPr>
        </p:pic>
        <p:sp>
          <p:nvSpPr>
            <p:cNvPr id="81" name="TextBox 80"/>
            <p:cNvSpPr txBox="1"/>
            <p:nvPr/>
          </p:nvSpPr>
          <p:spPr>
            <a:xfrm>
              <a:off x="5890405" y="3624750"/>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75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山东 </a:t>
              </a:r>
              <a:r>
                <a:rPr kumimoji="0" lang="en-US" altLang="zh-CN" sz="75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(16)</a:t>
              </a:r>
              <a:r>
                <a:rPr kumimoji="0" lang="zh-CN" altLang="en-US" sz="75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75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82" name="Picture 81" descr="A picture containing logo&#10;&#10;Description automatically generated"/>
            <p:cNvPicPr>
              <a:picLocks noChangeAspect="1"/>
            </p:cNvPicPr>
            <p:nvPr/>
          </p:nvPicPr>
          <p:blipFill rotWithShape="1">
            <a:blip r:embed="rId8"/>
            <a:srcRect/>
            <a:stretch>
              <a:fillRect/>
            </a:stretch>
          </p:blipFill>
          <p:spPr>
            <a:xfrm>
              <a:off x="5730913" y="3640057"/>
              <a:ext cx="242989" cy="304740"/>
            </a:xfrm>
            <a:prstGeom prst="rect">
              <a:avLst/>
            </a:prstGeom>
          </p:spPr>
        </p:pic>
        <p:sp>
          <p:nvSpPr>
            <p:cNvPr id="83" name="TextBox 82"/>
            <p:cNvSpPr txBox="1"/>
            <p:nvPr/>
          </p:nvSpPr>
          <p:spPr>
            <a:xfrm>
              <a:off x="5641133" y="5461668"/>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75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香港 </a:t>
              </a:r>
              <a:r>
                <a:rPr kumimoji="0" lang="en-US" altLang="zh-CN" sz="75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(13)</a:t>
              </a:r>
              <a:r>
                <a:rPr kumimoji="0" lang="zh-CN" altLang="en-US" sz="75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75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84" name="Picture 83" descr="A picture containing logo&#10;&#10;Description automatically generated"/>
            <p:cNvPicPr>
              <a:picLocks noChangeAspect="1"/>
            </p:cNvPicPr>
            <p:nvPr/>
          </p:nvPicPr>
          <p:blipFill rotWithShape="1">
            <a:blip r:embed="rId8"/>
            <a:srcRect/>
            <a:stretch>
              <a:fillRect/>
            </a:stretch>
          </p:blipFill>
          <p:spPr>
            <a:xfrm>
              <a:off x="5453379" y="5501868"/>
              <a:ext cx="242989" cy="304740"/>
            </a:xfrm>
            <a:prstGeom prst="rect">
              <a:avLst/>
            </a:prstGeom>
          </p:spPr>
        </p:pic>
        <p:sp>
          <p:nvSpPr>
            <p:cNvPr id="85" name="TextBox 84"/>
            <p:cNvSpPr txBox="1"/>
            <p:nvPr/>
          </p:nvSpPr>
          <p:spPr>
            <a:xfrm>
              <a:off x="4153039" y="4334782"/>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75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四川 </a:t>
              </a:r>
              <a:r>
                <a:rPr kumimoji="0" lang="en-US" altLang="zh-CN" sz="75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(14)</a:t>
              </a:r>
              <a:r>
                <a:rPr kumimoji="0" lang="zh-CN" altLang="en-US" sz="75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75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86" name="Picture 85" descr="A picture containing logo&#10;&#10;Description automatically generated"/>
            <p:cNvPicPr>
              <a:picLocks noChangeAspect="1"/>
            </p:cNvPicPr>
            <p:nvPr/>
          </p:nvPicPr>
          <p:blipFill rotWithShape="1">
            <a:blip r:embed="rId8"/>
            <a:srcRect/>
            <a:stretch>
              <a:fillRect/>
            </a:stretch>
          </p:blipFill>
          <p:spPr>
            <a:xfrm>
              <a:off x="3965285" y="4374982"/>
              <a:ext cx="242989" cy="304740"/>
            </a:xfrm>
            <a:prstGeom prst="rect">
              <a:avLst/>
            </a:prstGeom>
          </p:spPr>
        </p:pic>
        <p:sp>
          <p:nvSpPr>
            <p:cNvPr id="87" name="TextBox 86"/>
            <p:cNvSpPr txBox="1"/>
            <p:nvPr/>
          </p:nvSpPr>
          <p:spPr>
            <a:xfrm>
              <a:off x="6137347" y="4818033"/>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75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福建 </a:t>
              </a:r>
              <a:r>
                <a:rPr kumimoji="0" lang="en-US" altLang="zh-CN" sz="75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(13)</a:t>
              </a:r>
              <a:r>
                <a:rPr kumimoji="0" lang="zh-CN" altLang="en-US" sz="75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750"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88" name="Picture 87" descr="A picture containing logo&#10;&#10;Description automatically generated"/>
            <p:cNvPicPr>
              <a:picLocks noChangeAspect="1"/>
            </p:cNvPicPr>
            <p:nvPr/>
          </p:nvPicPr>
          <p:blipFill rotWithShape="1">
            <a:blip r:embed="rId8"/>
            <a:srcRect/>
            <a:stretch>
              <a:fillRect/>
            </a:stretch>
          </p:blipFill>
          <p:spPr>
            <a:xfrm>
              <a:off x="5949593" y="4858234"/>
              <a:ext cx="242989" cy="304740"/>
            </a:xfrm>
            <a:prstGeom prst="rect">
              <a:avLst/>
            </a:prstGeom>
          </p:spPr>
        </p:pic>
        <p:pic>
          <p:nvPicPr>
            <p:cNvPr id="90" name="Picture 89" descr="A picture containing logo&#10;&#10;Description automatically generated"/>
            <p:cNvPicPr>
              <a:picLocks noChangeAspect="1"/>
            </p:cNvPicPr>
            <p:nvPr/>
          </p:nvPicPr>
          <p:blipFill rotWithShape="1">
            <a:blip r:embed="rId9"/>
            <a:srcRect/>
            <a:stretch>
              <a:fillRect/>
            </a:stretch>
          </p:blipFill>
          <p:spPr>
            <a:xfrm>
              <a:off x="5349165" y="3985717"/>
              <a:ext cx="189362" cy="237485"/>
            </a:xfrm>
            <a:prstGeom prst="rect">
              <a:avLst/>
            </a:prstGeom>
          </p:spPr>
        </p:pic>
        <p:sp>
          <p:nvSpPr>
            <p:cNvPr id="91" name="TextBox 90"/>
            <p:cNvSpPr txBox="1"/>
            <p:nvPr/>
          </p:nvSpPr>
          <p:spPr>
            <a:xfrm>
              <a:off x="5094922" y="4697027"/>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湖南 </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(11)</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92" name="Picture 91" descr="A picture containing logo&#10;&#10;Description automatically generated"/>
            <p:cNvPicPr>
              <a:picLocks noChangeAspect="1"/>
            </p:cNvPicPr>
            <p:nvPr/>
          </p:nvPicPr>
          <p:blipFill rotWithShape="1">
            <a:blip r:embed="rId9"/>
            <a:srcRect/>
            <a:stretch>
              <a:fillRect/>
            </a:stretch>
          </p:blipFill>
          <p:spPr>
            <a:xfrm>
              <a:off x="4988737" y="4754712"/>
              <a:ext cx="189362" cy="237485"/>
            </a:xfrm>
            <a:prstGeom prst="rect">
              <a:avLst/>
            </a:prstGeom>
          </p:spPr>
        </p:pic>
        <p:sp>
          <p:nvSpPr>
            <p:cNvPr id="93" name="TextBox 92"/>
            <p:cNvSpPr txBox="1"/>
            <p:nvPr/>
          </p:nvSpPr>
          <p:spPr>
            <a:xfrm>
              <a:off x="4279477" y="4104696"/>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陕西 </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(10)</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94" name="Picture 93" descr="A picture containing logo&#10;&#10;Description automatically generated"/>
            <p:cNvPicPr>
              <a:picLocks noChangeAspect="1"/>
            </p:cNvPicPr>
            <p:nvPr/>
          </p:nvPicPr>
          <p:blipFill rotWithShape="1">
            <a:blip r:embed="rId9"/>
            <a:srcRect/>
            <a:stretch>
              <a:fillRect/>
            </a:stretch>
          </p:blipFill>
          <p:spPr>
            <a:xfrm>
              <a:off x="4847842" y="4042276"/>
              <a:ext cx="189362" cy="237485"/>
            </a:xfrm>
            <a:prstGeom prst="rect">
              <a:avLst/>
            </a:prstGeom>
          </p:spPr>
        </p:pic>
        <p:sp>
          <p:nvSpPr>
            <p:cNvPr id="95" name="TextBox 94"/>
            <p:cNvSpPr txBox="1"/>
            <p:nvPr/>
          </p:nvSpPr>
          <p:spPr>
            <a:xfrm>
              <a:off x="6439323" y="5275267"/>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台湾 </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(9)</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96" name="Picture 95" descr="A picture containing logo&#10;&#10;Description automatically generated"/>
            <p:cNvPicPr>
              <a:picLocks noChangeAspect="1"/>
            </p:cNvPicPr>
            <p:nvPr/>
          </p:nvPicPr>
          <p:blipFill rotWithShape="1">
            <a:blip r:embed="rId9"/>
            <a:srcRect/>
            <a:stretch>
              <a:fillRect/>
            </a:stretch>
          </p:blipFill>
          <p:spPr>
            <a:xfrm>
              <a:off x="6289962" y="5370595"/>
              <a:ext cx="189362" cy="237485"/>
            </a:xfrm>
            <a:prstGeom prst="rect">
              <a:avLst/>
            </a:prstGeom>
          </p:spPr>
        </p:pic>
        <p:sp>
          <p:nvSpPr>
            <p:cNvPr id="97" name="TextBox 96"/>
            <p:cNvSpPr txBox="1"/>
            <p:nvPr/>
          </p:nvSpPr>
          <p:spPr>
            <a:xfrm>
              <a:off x="5798301" y="3354679"/>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天津 </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(11)</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98" name="Picture 97" descr="A picture containing logo&#10;&#10;Description automatically generated"/>
            <p:cNvPicPr>
              <a:picLocks noChangeAspect="1"/>
            </p:cNvPicPr>
            <p:nvPr/>
          </p:nvPicPr>
          <p:blipFill rotWithShape="1">
            <a:blip r:embed="rId9"/>
            <a:srcRect/>
            <a:stretch>
              <a:fillRect/>
            </a:stretch>
          </p:blipFill>
          <p:spPr>
            <a:xfrm>
              <a:off x="5661798" y="3387265"/>
              <a:ext cx="189362" cy="237485"/>
            </a:xfrm>
            <a:prstGeom prst="rect">
              <a:avLst/>
            </a:prstGeom>
          </p:spPr>
        </p:pic>
        <p:sp>
          <p:nvSpPr>
            <p:cNvPr id="99" name="TextBox 98"/>
            <p:cNvSpPr txBox="1"/>
            <p:nvPr/>
          </p:nvSpPr>
          <p:spPr>
            <a:xfrm>
              <a:off x="6463179" y="3047770"/>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辽宁 </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(7)</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00" name="Picture 99" descr="A picture containing logo&#10;&#10;Description automatically generated"/>
            <p:cNvPicPr>
              <a:picLocks noChangeAspect="1"/>
            </p:cNvPicPr>
            <p:nvPr/>
          </p:nvPicPr>
          <p:blipFill rotWithShape="1">
            <a:blip r:embed="rId9"/>
            <a:srcRect/>
            <a:stretch>
              <a:fillRect/>
            </a:stretch>
          </p:blipFill>
          <p:spPr>
            <a:xfrm>
              <a:off x="6344467" y="3067467"/>
              <a:ext cx="189362" cy="237485"/>
            </a:xfrm>
            <a:prstGeom prst="rect">
              <a:avLst/>
            </a:prstGeom>
          </p:spPr>
        </p:pic>
        <p:sp>
          <p:nvSpPr>
            <p:cNvPr id="101" name="TextBox 100"/>
            <p:cNvSpPr txBox="1"/>
            <p:nvPr/>
          </p:nvSpPr>
          <p:spPr>
            <a:xfrm>
              <a:off x="4875966" y="4398378"/>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重庆 </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(7)</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02" name="Picture 101" descr="A picture containing logo&#10;&#10;Description automatically generated"/>
            <p:cNvPicPr>
              <a:picLocks noChangeAspect="1"/>
            </p:cNvPicPr>
            <p:nvPr/>
          </p:nvPicPr>
          <p:blipFill rotWithShape="1">
            <a:blip r:embed="rId9"/>
            <a:srcRect/>
            <a:stretch>
              <a:fillRect/>
            </a:stretch>
          </p:blipFill>
          <p:spPr>
            <a:xfrm>
              <a:off x="4738566" y="4517037"/>
              <a:ext cx="189362" cy="237485"/>
            </a:xfrm>
            <a:prstGeom prst="rect">
              <a:avLst/>
            </a:prstGeom>
          </p:spPr>
        </p:pic>
        <p:sp>
          <p:nvSpPr>
            <p:cNvPr id="105" name="TextBox 104"/>
            <p:cNvSpPr txBox="1"/>
            <p:nvPr/>
          </p:nvSpPr>
          <p:spPr>
            <a:xfrm>
              <a:off x="5124657" y="4281758"/>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湖北 </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(6)</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06" name="Picture 105" descr="A picture containing logo&#10;&#10;Description automatically generated"/>
            <p:cNvPicPr>
              <a:picLocks noChangeAspect="1"/>
            </p:cNvPicPr>
            <p:nvPr/>
          </p:nvPicPr>
          <p:blipFill rotWithShape="1">
            <a:blip r:embed="rId9"/>
            <a:srcRect/>
            <a:stretch>
              <a:fillRect/>
            </a:stretch>
          </p:blipFill>
          <p:spPr>
            <a:xfrm>
              <a:off x="5095333" y="4300374"/>
              <a:ext cx="189362" cy="237485"/>
            </a:xfrm>
            <a:prstGeom prst="rect">
              <a:avLst/>
            </a:prstGeom>
          </p:spPr>
        </p:pic>
        <p:sp>
          <p:nvSpPr>
            <p:cNvPr id="107" name="TextBox 106"/>
            <p:cNvSpPr txBox="1"/>
            <p:nvPr/>
          </p:nvSpPr>
          <p:spPr>
            <a:xfrm>
              <a:off x="5618931" y="4391927"/>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安徽 </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(5)</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08" name="Picture 107" descr="A picture containing logo&#10;&#10;Description automatically generated"/>
            <p:cNvPicPr>
              <a:picLocks noChangeAspect="1"/>
            </p:cNvPicPr>
            <p:nvPr/>
          </p:nvPicPr>
          <p:blipFill rotWithShape="1">
            <a:blip r:embed="rId9"/>
            <a:srcRect/>
            <a:stretch>
              <a:fillRect/>
            </a:stretch>
          </p:blipFill>
          <p:spPr>
            <a:xfrm>
              <a:off x="5595996" y="4384747"/>
              <a:ext cx="189362" cy="237485"/>
            </a:xfrm>
            <a:prstGeom prst="rect">
              <a:avLst/>
            </a:prstGeom>
          </p:spPr>
        </p:pic>
        <p:sp>
          <p:nvSpPr>
            <p:cNvPr id="126" name="TextBox 125"/>
            <p:cNvSpPr txBox="1"/>
            <p:nvPr/>
          </p:nvSpPr>
          <p:spPr>
            <a:xfrm>
              <a:off x="4732437" y="5346132"/>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广西 </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(5)</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27" name="Picture 126" descr="A picture containing logo&#10;&#10;Description automatically generated"/>
            <p:cNvPicPr>
              <a:picLocks noChangeAspect="1"/>
            </p:cNvPicPr>
            <p:nvPr/>
          </p:nvPicPr>
          <p:blipFill rotWithShape="1">
            <a:blip r:embed="rId9"/>
            <a:srcRect/>
            <a:stretch>
              <a:fillRect/>
            </a:stretch>
          </p:blipFill>
          <p:spPr>
            <a:xfrm>
              <a:off x="4630399" y="5389918"/>
              <a:ext cx="189362" cy="237485"/>
            </a:xfrm>
            <a:prstGeom prst="rect">
              <a:avLst/>
            </a:prstGeom>
          </p:spPr>
        </p:pic>
        <p:sp>
          <p:nvSpPr>
            <p:cNvPr id="128" name="TextBox 127"/>
            <p:cNvSpPr txBox="1"/>
            <p:nvPr/>
          </p:nvSpPr>
          <p:spPr>
            <a:xfrm>
              <a:off x="4601627" y="4888774"/>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贵州 </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(4)</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29" name="Picture 128" descr="A picture containing logo&#10;&#10;Description automatically generated"/>
            <p:cNvPicPr>
              <a:picLocks noChangeAspect="1"/>
            </p:cNvPicPr>
            <p:nvPr/>
          </p:nvPicPr>
          <p:blipFill rotWithShape="1">
            <a:blip r:embed="rId9"/>
            <a:srcRect/>
            <a:stretch>
              <a:fillRect/>
            </a:stretch>
          </p:blipFill>
          <p:spPr>
            <a:xfrm>
              <a:off x="4499588" y="4932560"/>
              <a:ext cx="189362" cy="237485"/>
            </a:xfrm>
            <a:prstGeom prst="rect">
              <a:avLst/>
            </a:prstGeom>
          </p:spPr>
        </p:pic>
        <p:sp>
          <p:nvSpPr>
            <p:cNvPr id="130" name="TextBox 129"/>
            <p:cNvSpPr txBox="1"/>
            <p:nvPr/>
          </p:nvSpPr>
          <p:spPr>
            <a:xfrm>
              <a:off x="5329729" y="5666981"/>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澳门</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(4)</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31" name="Picture 130" descr="A picture containing logo&#10;&#10;Description automatically generated"/>
            <p:cNvPicPr>
              <a:picLocks noChangeAspect="1"/>
            </p:cNvPicPr>
            <p:nvPr/>
          </p:nvPicPr>
          <p:blipFill rotWithShape="1">
            <a:blip r:embed="rId9"/>
            <a:srcRect/>
            <a:stretch>
              <a:fillRect/>
            </a:stretch>
          </p:blipFill>
          <p:spPr>
            <a:xfrm>
              <a:off x="5227691" y="5695837"/>
              <a:ext cx="189362" cy="237485"/>
            </a:xfrm>
            <a:prstGeom prst="rect">
              <a:avLst/>
            </a:prstGeom>
          </p:spPr>
        </p:pic>
        <p:sp>
          <p:nvSpPr>
            <p:cNvPr id="132" name="TextBox 131"/>
            <p:cNvSpPr txBox="1"/>
            <p:nvPr/>
          </p:nvSpPr>
          <p:spPr>
            <a:xfrm>
              <a:off x="5337110" y="3608494"/>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河北 </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(6)</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33" name="Picture 132" descr="A picture containing logo&#10;&#10;Description automatically generated"/>
            <p:cNvPicPr>
              <a:picLocks noChangeAspect="1"/>
            </p:cNvPicPr>
            <p:nvPr/>
          </p:nvPicPr>
          <p:blipFill rotWithShape="1">
            <a:blip r:embed="rId9"/>
            <a:srcRect/>
            <a:stretch>
              <a:fillRect/>
            </a:stretch>
          </p:blipFill>
          <p:spPr>
            <a:xfrm>
              <a:off x="5409092" y="3542034"/>
              <a:ext cx="189362" cy="237485"/>
            </a:xfrm>
            <a:prstGeom prst="rect">
              <a:avLst/>
            </a:prstGeom>
          </p:spPr>
        </p:pic>
        <p:sp>
          <p:nvSpPr>
            <p:cNvPr id="134" name="TextBox 133"/>
            <p:cNvSpPr txBox="1"/>
            <p:nvPr/>
          </p:nvSpPr>
          <p:spPr>
            <a:xfrm>
              <a:off x="6379386" y="2204746"/>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黑龙江 </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(4)</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35" name="Picture 134" descr="A picture containing logo&#10;&#10;Description automatically generated"/>
            <p:cNvPicPr>
              <a:picLocks noChangeAspect="1"/>
            </p:cNvPicPr>
            <p:nvPr/>
          </p:nvPicPr>
          <p:blipFill rotWithShape="1">
            <a:blip r:embed="rId9"/>
            <a:srcRect/>
            <a:stretch>
              <a:fillRect/>
            </a:stretch>
          </p:blipFill>
          <p:spPr>
            <a:xfrm>
              <a:off x="6277348" y="2248533"/>
              <a:ext cx="189362" cy="237485"/>
            </a:xfrm>
            <a:prstGeom prst="rect">
              <a:avLst/>
            </a:prstGeom>
          </p:spPr>
        </p:pic>
        <p:sp>
          <p:nvSpPr>
            <p:cNvPr id="153" name="TextBox 152"/>
            <p:cNvSpPr txBox="1"/>
            <p:nvPr/>
          </p:nvSpPr>
          <p:spPr>
            <a:xfrm>
              <a:off x="6411434" y="2651673"/>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吉林 </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(4)</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62" name="Picture 161" descr="A picture containing logo&#10;&#10;Description automatically generated"/>
            <p:cNvPicPr>
              <a:picLocks noChangeAspect="1"/>
            </p:cNvPicPr>
            <p:nvPr/>
          </p:nvPicPr>
          <p:blipFill rotWithShape="1">
            <a:blip r:embed="rId9"/>
            <a:srcRect/>
            <a:stretch>
              <a:fillRect/>
            </a:stretch>
          </p:blipFill>
          <p:spPr>
            <a:xfrm>
              <a:off x="6353004" y="2665895"/>
              <a:ext cx="189362" cy="237485"/>
            </a:xfrm>
            <a:prstGeom prst="rect">
              <a:avLst/>
            </a:prstGeom>
          </p:spPr>
        </p:pic>
        <p:sp>
          <p:nvSpPr>
            <p:cNvPr id="163" name="TextBox 162"/>
            <p:cNvSpPr txBox="1"/>
            <p:nvPr/>
          </p:nvSpPr>
          <p:spPr>
            <a:xfrm>
              <a:off x="4687401" y="3424236"/>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宁夏</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(3)</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64" name="Picture 163" descr="A picture containing logo&#10;&#10;Description automatically generated"/>
            <p:cNvPicPr>
              <a:picLocks noChangeAspect="1"/>
            </p:cNvPicPr>
            <p:nvPr/>
          </p:nvPicPr>
          <p:blipFill rotWithShape="1">
            <a:blip r:embed="rId9"/>
            <a:srcRect/>
            <a:stretch>
              <a:fillRect/>
            </a:stretch>
          </p:blipFill>
          <p:spPr>
            <a:xfrm>
              <a:off x="4585363" y="3468024"/>
              <a:ext cx="189362" cy="237485"/>
            </a:xfrm>
            <a:prstGeom prst="rect">
              <a:avLst/>
            </a:prstGeom>
          </p:spPr>
        </p:pic>
        <p:sp>
          <p:nvSpPr>
            <p:cNvPr id="168" name="TextBox 167"/>
            <p:cNvSpPr txBox="1"/>
            <p:nvPr/>
          </p:nvSpPr>
          <p:spPr>
            <a:xfrm>
              <a:off x="5235420" y="2909082"/>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内蒙古 </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(2)</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69" name="Picture 168" descr="A picture containing logo&#10;&#10;Description automatically generated"/>
            <p:cNvPicPr>
              <a:picLocks noChangeAspect="1"/>
            </p:cNvPicPr>
            <p:nvPr/>
          </p:nvPicPr>
          <p:blipFill rotWithShape="1">
            <a:blip r:embed="rId9"/>
            <a:srcRect/>
            <a:stretch>
              <a:fillRect/>
            </a:stretch>
          </p:blipFill>
          <p:spPr>
            <a:xfrm>
              <a:off x="5107150" y="3031893"/>
              <a:ext cx="189362" cy="237485"/>
            </a:xfrm>
            <a:prstGeom prst="rect">
              <a:avLst/>
            </a:prstGeom>
          </p:spPr>
        </p:pic>
        <p:sp>
          <p:nvSpPr>
            <p:cNvPr id="170" name="TextBox 169"/>
            <p:cNvSpPr txBox="1"/>
            <p:nvPr/>
          </p:nvSpPr>
          <p:spPr>
            <a:xfrm>
              <a:off x="3061316" y="4300374"/>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西藏</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(1)</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71" name="Picture 170" descr="A picture containing logo&#10;&#10;Description automatically generated"/>
            <p:cNvPicPr>
              <a:picLocks noChangeAspect="1"/>
            </p:cNvPicPr>
            <p:nvPr/>
          </p:nvPicPr>
          <p:blipFill rotWithShape="1">
            <a:blip r:embed="rId9"/>
            <a:srcRect/>
            <a:stretch>
              <a:fillRect/>
            </a:stretch>
          </p:blipFill>
          <p:spPr>
            <a:xfrm>
              <a:off x="2914634" y="4409517"/>
              <a:ext cx="189362" cy="237485"/>
            </a:xfrm>
            <a:prstGeom prst="rect">
              <a:avLst/>
            </a:prstGeom>
          </p:spPr>
        </p:pic>
        <p:sp>
          <p:nvSpPr>
            <p:cNvPr id="172" name="TextBox 171"/>
            <p:cNvSpPr txBox="1"/>
            <p:nvPr/>
          </p:nvSpPr>
          <p:spPr>
            <a:xfrm>
              <a:off x="4168398" y="5178921"/>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云南 </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(1)</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73" name="Picture 172" descr="A picture containing logo&#10;&#10;Description automatically generated"/>
            <p:cNvPicPr>
              <a:picLocks noChangeAspect="1"/>
            </p:cNvPicPr>
            <p:nvPr/>
          </p:nvPicPr>
          <p:blipFill rotWithShape="1">
            <a:blip r:embed="rId9"/>
            <a:srcRect/>
            <a:stretch>
              <a:fillRect/>
            </a:stretch>
          </p:blipFill>
          <p:spPr>
            <a:xfrm>
              <a:off x="4106235" y="5180879"/>
              <a:ext cx="189362" cy="237485"/>
            </a:xfrm>
            <a:prstGeom prst="rect">
              <a:avLst/>
            </a:prstGeom>
          </p:spPr>
        </p:pic>
        <p:sp>
          <p:nvSpPr>
            <p:cNvPr id="174" name="TextBox 173"/>
            <p:cNvSpPr txBox="1"/>
            <p:nvPr/>
          </p:nvSpPr>
          <p:spPr>
            <a:xfrm>
              <a:off x="5452652" y="4902640"/>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江西</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(1)</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75" name="Picture 174" descr="A picture containing logo&#10;&#10;Description automatically generated"/>
            <p:cNvPicPr>
              <a:picLocks noChangeAspect="1"/>
            </p:cNvPicPr>
            <p:nvPr/>
          </p:nvPicPr>
          <p:blipFill rotWithShape="1">
            <a:blip r:embed="rId9"/>
            <a:srcRect/>
            <a:stretch>
              <a:fillRect/>
            </a:stretch>
          </p:blipFill>
          <p:spPr>
            <a:xfrm>
              <a:off x="5627214" y="4730949"/>
              <a:ext cx="189362" cy="237485"/>
            </a:xfrm>
            <a:prstGeom prst="rect">
              <a:avLst/>
            </a:prstGeom>
          </p:spPr>
        </p:pic>
        <p:sp>
          <p:nvSpPr>
            <p:cNvPr id="176" name="TextBox 175"/>
            <p:cNvSpPr txBox="1"/>
            <p:nvPr/>
          </p:nvSpPr>
          <p:spPr>
            <a:xfrm>
              <a:off x="4994676" y="3727218"/>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山西</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(1)</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77" name="Picture 176" descr="A picture containing logo&#10;&#10;Description automatically generated"/>
            <p:cNvPicPr>
              <a:picLocks noChangeAspect="1"/>
            </p:cNvPicPr>
            <p:nvPr/>
          </p:nvPicPr>
          <p:blipFill rotWithShape="1">
            <a:blip r:embed="rId9"/>
            <a:srcRect/>
            <a:stretch>
              <a:fillRect/>
            </a:stretch>
          </p:blipFill>
          <p:spPr>
            <a:xfrm>
              <a:off x="5214488" y="3555401"/>
              <a:ext cx="189362" cy="237485"/>
            </a:xfrm>
            <a:prstGeom prst="rect">
              <a:avLst/>
            </a:prstGeom>
          </p:spPr>
        </p:pic>
        <p:sp>
          <p:nvSpPr>
            <p:cNvPr id="180" name="TextBox 179"/>
            <p:cNvSpPr txBox="1"/>
            <p:nvPr/>
          </p:nvSpPr>
          <p:spPr>
            <a:xfrm>
              <a:off x="3075778" y="2605211"/>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新疆</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(1)</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81" name="Picture 180" descr="A picture containing logo&#10;&#10;Description automatically generated"/>
            <p:cNvPicPr>
              <a:picLocks noChangeAspect="1"/>
            </p:cNvPicPr>
            <p:nvPr/>
          </p:nvPicPr>
          <p:blipFill rotWithShape="1">
            <a:blip r:embed="rId9"/>
            <a:srcRect/>
            <a:stretch>
              <a:fillRect/>
            </a:stretch>
          </p:blipFill>
          <p:spPr>
            <a:xfrm>
              <a:off x="2901433" y="2574641"/>
              <a:ext cx="189362" cy="237485"/>
            </a:xfrm>
            <a:prstGeom prst="rect">
              <a:avLst/>
            </a:prstGeom>
          </p:spPr>
        </p:pic>
        <p:sp>
          <p:nvSpPr>
            <p:cNvPr id="183" name="TextBox 182"/>
            <p:cNvSpPr txBox="1"/>
            <p:nvPr/>
          </p:nvSpPr>
          <p:spPr>
            <a:xfrm>
              <a:off x="4356669" y="3784252"/>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甘肃</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(1)</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84" name="Picture 183" descr="A picture containing logo&#10;&#10;Description automatically generated"/>
            <p:cNvPicPr>
              <a:picLocks noChangeAspect="1"/>
            </p:cNvPicPr>
            <p:nvPr/>
          </p:nvPicPr>
          <p:blipFill rotWithShape="1">
            <a:blip r:embed="rId9"/>
            <a:srcRect/>
            <a:stretch>
              <a:fillRect/>
            </a:stretch>
          </p:blipFill>
          <p:spPr>
            <a:xfrm>
              <a:off x="4317285" y="3776356"/>
              <a:ext cx="189362" cy="237485"/>
            </a:xfrm>
            <a:prstGeom prst="rect">
              <a:avLst/>
            </a:prstGeom>
          </p:spPr>
        </p:pic>
        <p:sp>
          <p:nvSpPr>
            <p:cNvPr id="185" name="TextBox 184"/>
            <p:cNvSpPr txBox="1"/>
            <p:nvPr/>
          </p:nvSpPr>
          <p:spPr>
            <a:xfrm>
              <a:off x="5359697" y="4004463"/>
              <a:ext cx="738253" cy="439252"/>
            </a:xfrm>
            <a:prstGeom prst="rect">
              <a:avLst/>
            </a:prstGeom>
            <a:noFill/>
          </p:spPr>
          <p:txBody>
            <a:bodyPr wrap="square" rtlCol="0">
              <a:spAutoFit/>
            </a:bodyPr>
            <a:lstStyle/>
            <a:p>
              <a:pPr marL="0" marR="0" lvl="0" indent="0" algn="l" defTabSz="914400" rtl="0" eaLnBrk="1" fontAlgn="auto" latinLnBrk="0" hangingPunct="1">
                <a:lnSpc>
                  <a:spcPts val="2165"/>
                </a:lnSpc>
                <a:spcBef>
                  <a:spcPts val="0"/>
                </a:spcBef>
                <a:spcAft>
                  <a:spcPts val="0"/>
                </a:spcAft>
                <a:buClrTx/>
                <a:buSzTx/>
                <a:buFont typeface="Arial" panose="020B0604020202020204" pitchFamily="34" charset="0"/>
                <a:buNone/>
                <a:defRPr/>
              </a:pP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河南 </a:t>
              </a:r>
              <a:r>
                <a:rPr kumimoji="0" lang="en-US" altLang="zh-CN"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(9)</a:t>
              </a:r>
              <a:r>
                <a:rPr kumimoji="0" lang="zh-CN" alt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 </a:t>
              </a:r>
              <a:endParaRPr kumimoji="0" lang="en-US" sz="66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endParaRPr>
            </a:p>
          </p:txBody>
        </p:sp>
        <p:pic>
          <p:nvPicPr>
            <p:cNvPr id="196" name="Picture 195"/>
            <p:cNvPicPr>
              <a:picLocks noChangeAspect="1"/>
            </p:cNvPicPr>
            <p:nvPr/>
          </p:nvPicPr>
          <p:blipFill rotWithShape="1">
            <a:blip r:embed="rId10"/>
            <a:srcRect/>
            <a:stretch>
              <a:fillRect/>
            </a:stretch>
          </p:blipFill>
          <p:spPr>
            <a:xfrm>
              <a:off x="7045507" y="4877125"/>
              <a:ext cx="1565642" cy="1534396"/>
            </a:xfrm>
            <a:prstGeom prst="rect">
              <a:avLst/>
            </a:prstGeom>
          </p:spPr>
        </p:pic>
        <p:pic>
          <p:nvPicPr>
            <p:cNvPr id="197" name="图片 1"/>
            <p:cNvPicPr>
              <a:picLocks noChangeAspect="1"/>
            </p:cNvPicPr>
            <p:nvPr/>
          </p:nvPicPr>
          <p:blipFill rotWithShape="1">
            <a:blip r:embed="rId3" cstate="screen">
              <a:grayscl/>
            </a:blip>
            <a:srcRect l="82310" t="69426"/>
            <a:stretch>
              <a:fillRect/>
            </a:stretch>
          </p:blipFill>
          <p:spPr bwMode="auto">
            <a:xfrm>
              <a:off x="7299833" y="5061618"/>
              <a:ext cx="1049467" cy="138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8" name="Picture 197"/>
          <p:cNvPicPr>
            <a:picLocks noChangeAspect="1"/>
          </p:cNvPicPr>
          <p:nvPr/>
        </p:nvPicPr>
        <p:blipFill rotWithShape="1">
          <a:blip r:embed="rId11"/>
          <a:srcRect/>
          <a:stretch>
            <a:fillRect/>
          </a:stretch>
        </p:blipFill>
        <p:spPr>
          <a:xfrm>
            <a:off x="1013445" y="4888963"/>
            <a:ext cx="1893052" cy="475437"/>
          </a:xfrm>
          <a:prstGeom prst="rect">
            <a:avLst/>
          </a:prstGeom>
        </p:spPr>
      </p:pic>
      <p:pic>
        <p:nvPicPr>
          <p:cNvPr id="178" name="Picture 177" descr="A picture containing logo&#10;&#10;Description automatically generated"/>
          <p:cNvPicPr>
            <a:picLocks noChangeAspect="1"/>
          </p:cNvPicPr>
          <p:nvPr/>
        </p:nvPicPr>
        <p:blipFill rotWithShape="1">
          <a:blip r:embed="rId12"/>
          <a:srcRect/>
          <a:stretch>
            <a:fillRect/>
          </a:stretch>
        </p:blipFill>
        <p:spPr>
          <a:xfrm>
            <a:off x="758193" y="4980761"/>
            <a:ext cx="308784" cy="363447"/>
          </a:xfrm>
          <a:prstGeom prst="rect">
            <a:avLst/>
          </a:prstGeom>
        </p:spPr>
      </p:pic>
      <p:sp>
        <p:nvSpPr>
          <p:cNvPr id="179" name="TextBox 178"/>
          <p:cNvSpPr txBox="1"/>
          <p:nvPr/>
        </p:nvSpPr>
        <p:spPr>
          <a:xfrm>
            <a:off x="1057791" y="5098860"/>
            <a:ext cx="1221809" cy="310341"/>
          </a:xfrm>
          <a:prstGeom prst="rect">
            <a:avLst/>
          </a:prstGeom>
          <a:noFill/>
        </p:spPr>
        <p:txBody>
          <a:bodyPr wrap="none" rtlCol="0">
            <a:spAutoFit/>
          </a:bodyPr>
          <a:lstStyle/>
          <a:p>
            <a:pPr marL="0" marR="0" lvl="0" indent="0" algn="ctr" defTabSz="914400" rtl="0" eaLnBrk="1" fontAlgn="auto" latinLnBrk="0" hangingPunct="1">
              <a:lnSpc>
                <a:spcPts val="1665"/>
              </a:lnSpc>
              <a:spcBef>
                <a:spcPts val="0"/>
              </a:spcBef>
              <a:spcAft>
                <a:spcPts val="0"/>
              </a:spcAft>
              <a:buClrTx/>
              <a:buSzTx/>
              <a:buFont typeface="Arial" panose="020B0604020202020204" pitchFamily="34" charset="0"/>
              <a:buNone/>
              <a:defRPr/>
            </a:pPr>
            <a:r>
              <a:rPr kumimoji="0" lang="zh-CN" altLang="en-US" sz="133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省份 </a:t>
            </a:r>
            <a:r>
              <a:rPr kumimoji="0" lang="en-US" altLang="zh-CN" sz="133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a:t>
            </a:r>
            <a:r>
              <a:rPr kumimoji="0" lang="zh-CN" altLang="en-US" sz="133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酒店数</a:t>
            </a:r>
            <a:r>
              <a:rPr kumimoji="0" lang="en-US" altLang="zh-CN" sz="1335" b="1"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Black" panose="020B0A04020102020204" pitchFamily="34" charset="0"/>
              </a:rPr>
              <a:t>)</a:t>
            </a:r>
            <a:endParaRPr kumimoji="0" lang="en-US" altLang="zh-CN" sz="1165" b="1" i="0" u="none" strike="noStrike" kern="1200" cap="none" spc="0" normalizeH="0" baseline="0" noProof="0" dirty="0">
              <a:ln>
                <a:noFill/>
              </a:ln>
              <a:solidFill>
                <a:srgbClr val="000000"/>
              </a:solidFill>
              <a:effectLst/>
              <a:uLnTx/>
              <a:uFillTx/>
              <a:latin typeface="Century Gothic" panose="020B0502020202020204" charset="0"/>
              <a:ea typeface="宋体" panose="02010600030101010101" pitchFamily="2" charset="-122"/>
              <a:cs typeface="+mn-cs"/>
            </a:endParaRPr>
          </a:p>
        </p:txBody>
      </p:sp>
      <p:grpSp>
        <p:nvGrpSpPr>
          <p:cNvPr id="199" name="组合 16"/>
          <p:cNvGrpSpPr/>
          <p:nvPr/>
        </p:nvGrpSpPr>
        <p:grpSpPr>
          <a:xfrm>
            <a:off x="2106973" y="5641583"/>
            <a:ext cx="323616" cy="316036"/>
            <a:chOff x="8885238" y="5994400"/>
            <a:chExt cx="881063" cy="860425"/>
          </a:xfrm>
          <a:solidFill>
            <a:schemeClr val="bg1"/>
          </a:solidFill>
        </p:grpSpPr>
        <p:sp>
          <p:nvSpPr>
            <p:cNvPr id="200" name="Freeform 43"/>
            <p:cNvSpPr>
              <a:spLocks noEditPoints="1"/>
            </p:cNvSpPr>
            <p:nvPr/>
          </p:nvSpPr>
          <p:spPr bwMode="auto">
            <a:xfrm>
              <a:off x="9078913" y="5994400"/>
              <a:ext cx="488950" cy="860425"/>
            </a:xfrm>
            <a:custGeom>
              <a:avLst/>
              <a:gdLst>
                <a:gd name="T0" fmla="*/ 74 w 148"/>
                <a:gd name="T1" fmla="*/ 261 h 261"/>
                <a:gd name="T2" fmla="*/ 0 w 148"/>
                <a:gd name="T3" fmla="*/ 131 h 261"/>
                <a:gd name="T4" fmla="*/ 74 w 148"/>
                <a:gd name="T5" fmla="*/ 0 h 261"/>
                <a:gd name="T6" fmla="*/ 148 w 148"/>
                <a:gd name="T7" fmla="*/ 131 h 261"/>
                <a:gd name="T8" fmla="*/ 74 w 148"/>
                <a:gd name="T9" fmla="*/ 261 h 261"/>
                <a:gd name="T10" fmla="*/ 74 w 148"/>
                <a:gd name="T11" fmla="*/ 13 h 261"/>
                <a:gd name="T12" fmla="*/ 13 w 148"/>
                <a:gd name="T13" fmla="*/ 131 h 261"/>
                <a:gd name="T14" fmla="*/ 74 w 148"/>
                <a:gd name="T15" fmla="*/ 248 h 261"/>
                <a:gd name="T16" fmla="*/ 135 w 148"/>
                <a:gd name="T17" fmla="*/ 131 h 261"/>
                <a:gd name="T18" fmla="*/ 74 w 148"/>
                <a:gd name="T19" fmla="*/ 1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261">
                  <a:moveTo>
                    <a:pt x="74" y="261"/>
                  </a:moveTo>
                  <a:cubicBezTo>
                    <a:pt x="33" y="261"/>
                    <a:pt x="0" y="204"/>
                    <a:pt x="0" y="131"/>
                  </a:cubicBezTo>
                  <a:cubicBezTo>
                    <a:pt x="0" y="58"/>
                    <a:pt x="33" y="0"/>
                    <a:pt x="74" y="0"/>
                  </a:cubicBezTo>
                  <a:cubicBezTo>
                    <a:pt x="115" y="0"/>
                    <a:pt x="148" y="58"/>
                    <a:pt x="148" y="131"/>
                  </a:cubicBezTo>
                  <a:cubicBezTo>
                    <a:pt x="148" y="204"/>
                    <a:pt x="115" y="261"/>
                    <a:pt x="74" y="261"/>
                  </a:cubicBezTo>
                  <a:close/>
                  <a:moveTo>
                    <a:pt x="74" y="13"/>
                  </a:moveTo>
                  <a:cubicBezTo>
                    <a:pt x="41" y="13"/>
                    <a:pt x="13" y="67"/>
                    <a:pt x="13" y="131"/>
                  </a:cubicBezTo>
                  <a:cubicBezTo>
                    <a:pt x="13" y="194"/>
                    <a:pt x="41" y="248"/>
                    <a:pt x="74" y="248"/>
                  </a:cubicBezTo>
                  <a:cubicBezTo>
                    <a:pt x="107" y="248"/>
                    <a:pt x="135" y="194"/>
                    <a:pt x="135" y="131"/>
                  </a:cubicBezTo>
                  <a:cubicBezTo>
                    <a:pt x="135" y="67"/>
                    <a:pt x="107" y="13"/>
                    <a:pt x="7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200" tIns="38100" rIns="76200" bIns="38100" numCol="1" anchor="t" anchorCtr="0" compatLnSpc="1"/>
            <a:lstStyle/>
            <a:p>
              <a:pPr marL="0" marR="0" lvl="0" indent="0" algn="l" defTabSz="7620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1" name="Freeform 44"/>
            <p:cNvSpPr>
              <a:spLocks noEditPoints="1"/>
            </p:cNvSpPr>
            <p:nvPr/>
          </p:nvSpPr>
          <p:spPr bwMode="auto">
            <a:xfrm>
              <a:off x="8885238" y="6122988"/>
              <a:ext cx="881063" cy="603250"/>
            </a:xfrm>
            <a:custGeom>
              <a:avLst/>
              <a:gdLst>
                <a:gd name="T0" fmla="*/ 78 w 267"/>
                <a:gd name="T1" fmla="*/ 183 h 183"/>
                <a:gd name="T2" fmla="*/ 20 w 267"/>
                <a:gd name="T3" fmla="*/ 157 h 183"/>
                <a:gd name="T4" fmla="*/ 96 w 267"/>
                <a:gd name="T5" fmla="*/ 28 h 183"/>
                <a:gd name="T6" fmla="*/ 188 w 267"/>
                <a:gd name="T7" fmla="*/ 0 h 183"/>
                <a:gd name="T8" fmla="*/ 246 w 267"/>
                <a:gd name="T9" fmla="*/ 26 h 183"/>
                <a:gd name="T10" fmla="*/ 170 w 267"/>
                <a:gd name="T11" fmla="*/ 155 h 183"/>
                <a:gd name="T12" fmla="*/ 78 w 267"/>
                <a:gd name="T13" fmla="*/ 183 h 183"/>
                <a:gd name="T14" fmla="*/ 188 w 267"/>
                <a:gd name="T15" fmla="*/ 13 h 183"/>
                <a:gd name="T16" fmla="*/ 102 w 267"/>
                <a:gd name="T17" fmla="*/ 39 h 183"/>
                <a:gd name="T18" fmla="*/ 31 w 267"/>
                <a:gd name="T19" fmla="*/ 150 h 183"/>
                <a:gd name="T20" fmla="*/ 78 w 267"/>
                <a:gd name="T21" fmla="*/ 170 h 183"/>
                <a:gd name="T22" fmla="*/ 164 w 267"/>
                <a:gd name="T23" fmla="*/ 145 h 183"/>
                <a:gd name="T24" fmla="*/ 235 w 267"/>
                <a:gd name="T25" fmla="*/ 33 h 183"/>
                <a:gd name="T26" fmla="*/ 188 w 267"/>
                <a:gd name="T27" fmla="*/ 1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7" h="183">
                  <a:moveTo>
                    <a:pt x="78" y="183"/>
                  </a:moveTo>
                  <a:cubicBezTo>
                    <a:pt x="51" y="183"/>
                    <a:pt x="30" y="174"/>
                    <a:pt x="20" y="157"/>
                  </a:cubicBezTo>
                  <a:cubicBezTo>
                    <a:pt x="0" y="121"/>
                    <a:pt x="33" y="64"/>
                    <a:pt x="96" y="28"/>
                  </a:cubicBezTo>
                  <a:cubicBezTo>
                    <a:pt x="127" y="10"/>
                    <a:pt x="160" y="0"/>
                    <a:pt x="188" y="0"/>
                  </a:cubicBezTo>
                  <a:cubicBezTo>
                    <a:pt x="215" y="0"/>
                    <a:pt x="236" y="9"/>
                    <a:pt x="246" y="26"/>
                  </a:cubicBezTo>
                  <a:cubicBezTo>
                    <a:pt x="267" y="62"/>
                    <a:pt x="233" y="119"/>
                    <a:pt x="170" y="155"/>
                  </a:cubicBezTo>
                  <a:cubicBezTo>
                    <a:pt x="139" y="173"/>
                    <a:pt x="106" y="183"/>
                    <a:pt x="78" y="183"/>
                  </a:cubicBezTo>
                  <a:close/>
                  <a:moveTo>
                    <a:pt x="188" y="13"/>
                  </a:moveTo>
                  <a:cubicBezTo>
                    <a:pt x="162" y="13"/>
                    <a:pt x="131" y="22"/>
                    <a:pt x="102" y="39"/>
                  </a:cubicBezTo>
                  <a:cubicBezTo>
                    <a:pt x="47" y="70"/>
                    <a:pt x="15" y="122"/>
                    <a:pt x="31" y="150"/>
                  </a:cubicBezTo>
                  <a:cubicBezTo>
                    <a:pt x="39" y="163"/>
                    <a:pt x="55" y="170"/>
                    <a:pt x="78" y="170"/>
                  </a:cubicBezTo>
                  <a:cubicBezTo>
                    <a:pt x="104" y="170"/>
                    <a:pt x="135" y="161"/>
                    <a:pt x="164" y="145"/>
                  </a:cubicBezTo>
                  <a:cubicBezTo>
                    <a:pt x="219" y="113"/>
                    <a:pt x="251" y="61"/>
                    <a:pt x="235" y="33"/>
                  </a:cubicBezTo>
                  <a:cubicBezTo>
                    <a:pt x="227" y="20"/>
                    <a:pt x="211" y="13"/>
                    <a:pt x="18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200" tIns="38100" rIns="76200" bIns="38100" numCol="1" anchor="t" anchorCtr="0" compatLnSpc="1"/>
            <a:lstStyle/>
            <a:p>
              <a:pPr marL="0" marR="0" lvl="0" indent="0" algn="l" defTabSz="7620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2" name="Freeform 45"/>
            <p:cNvSpPr>
              <a:spLocks noEditPoints="1"/>
            </p:cNvSpPr>
            <p:nvPr/>
          </p:nvSpPr>
          <p:spPr bwMode="auto">
            <a:xfrm>
              <a:off x="8885238" y="6122988"/>
              <a:ext cx="881063" cy="603250"/>
            </a:xfrm>
            <a:custGeom>
              <a:avLst/>
              <a:gdLst>
                <a:gd name="T0" fmla="*/ 188 w 267"/>
                <a:gd name="T1" fmla="*/ 183 h 183"/>
                <a:gd name="T2" fmla="*/ 96 w 267"/>
                <a:gd name="T3" fmla="*/ 155 h 183"/>
                <a:gd name="T4" fmla="*/ 20 w 267"/>
                <a:gd name="T5" fmla="*/ 26 h 183"/>
                <a:gd name="T6" fmla="*/ 78 w 267"/>
                <a:gd name="T7" fmla="*/ 0 h 183"/>
                <a:gd name="T8" fmla="*/ 170 w 267"/>
                <a:gd name="T9" fmla="*/ 28 h 183"/>
                <a:gd name="T10" fmla="*/ 246 w 267"/>
                <a:gd name="T11" fmla="*/ 157 h 183"/>
                <a:gd name="T12" fmla="*/ 188 w 267"/>
                <a:gd name="T13" fmla="*/ 183 h 183"/>
                <a:gd name="T14" fmla="*/ 78 w 267"/>
                <a:gd name="T15" fmla="*/ 13 h 183"/>
                <a:gd name="T16" fmla="*/ 31 w 267"/>
                <a:gd name="T17" fmla="*/ 33 h 183"/>
                <a:gd name="T18" fmla="*/ 102 w 267"/>
                <a:gd name="T19" fmla="*/ 145 h 183"/>
                <a:gd name="T20" fmla="*/ 188 w 267"/>
                <a:gd name="T21" fmla="*/ 170 h 183"/>
                <a:gd name="T22" fmla="*/ 235 w 267"/>
                <a:gd name="T23" fmla="*/ 150 h 183"/>
                <a:gd name="T24" fmla="*/ 164 w 267"/>
                <a:gd name="T25" fmla="*/ 39 h 183"/>
                <a:gd name="T26" fmla="*/ 78 w 267"/>
                <a:gd name="T27" fmla="*/ 1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7" h="183">
                  <a:moveTo>
                    <a:pt x="188" y="183"/>
                  </a:moveTo>
                  <a:cubicBezTo>
                    <a:pt x="160" y="183"/>
                    <a:pt x="127" y="173"/>
                    <a:pt x="96" y="155"/>
                  </a:cubicBezTo>
                  <a:cubicBezTo>
                    <a:pt x="33" y="119"/>
                    <a:pt x="0" y="62"/>
                    <a:pt x="20" y="26"/>
                  </a:cubicBezTo>
                  <a:cubicBezTo>
                    <a:pt x="30" y="9"/>
                    <a:pt x="51" y="0"/>
                    <a:pt x="78" y="0"/>
                  </a:cubicBezTo>
                  <a:cubicBezTo>
                    <a:pt x="106" y="0"/>
                    <a:pt x="139" y="10"/>
                    <a:pt x="170" y="28"/>
                  </a:cubicBezTo>
                  <a:cubicBezTo>
                    <a:pt x="233" y="64"/>
                    <a:pt x="267" y="121"/>
                    <a:pt x="246" y="157"/>
                  </a:cubicBezTo>
                  <a:cubicBezTo>
                    <a:pt x="236" y="174"/>
                    <a:pt x="215" y="183"/>
                    <a:pt x="188" y="183"/>
                  </a:cubicBezTo>
                  <a:close/>
                  <a:moveTo>
                    <a:pt x="78" y="13"/>
                  </a:moveTo>
                  <a:cubicBezTo>
                    <a:pt x="55" y="13"/>
                    <a:pt x="39" y="20"/>
                    <a:pt x="31" y="33"/>
                  </a:cubicBezTo>
                  <a:cubicBezTo>
                    <a:pt x="15" y="61"/>
                    <a:pt x="47" y="113"/>
                    <a:pt x="102" y="145"/>
                  </a:cubicBezTo>
                  <a:cubicBezTo>
                    <a:pt x="131" y="161"/>
                    <a:pt x="162" y="170"/>
                    <a:pt x="188" y="170"/>
                  </a:cubicBezTo>
                  <a:cubicBezTo>
                    <a:pt x="211" y="170"/>
                    <a:pt x="227" y="163"/>
                    <a:pt x="235" y="150"/>
                  </a:cubicBezTo>
                  <a:cubicBezTo>
                    <a:pt x="251" y="122"/>
                    <a:pt x="219" y="70"/>
                    <a:pt x="164" y="39"/>
                  </a:cubicBezTo>
                  <a:cubicBezTo>
                    <a:pt x="135" y="22"/>
                    <a:pt x="104" y="13"/>
                    <a:pt x="7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6200" tIns="38100" rIns="76200" bIns="38100" numCol="1" anchor="t" anchorCtr="0" compatLnSpc="1"/>
            <a:lstStyle/>
            <a:p>
              <a:pPr marL="0" marR="0" lvl="0" indent="0" algn="l" defTabSz="7620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203" name="Oval 46"/>
            <p:cNvSpPr>
              <a:spLocks noChangeArrowheads="1"/>
            </p:cNvSpPr>
            <p:nvPr/>
          </p:nvSpPr>
          <p:spPr bwMode="auto">
            <a:xfrm>
              <a:off x="9224963" y="6323013"/>
              <a:ext cx="196850" cy="201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6200" tIns="38100" rIns="76200" bIns="38100" numCol="1" anchor="t" anchorCtr="0" compatLnSpc="1"/>
            <a:lstStyle/>
            <a:p>
              <a:pPr marL="0" marR="0" lvl="0" indent="0" algn="l" defTabSz="7620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15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18" name="Picture 17" descr="A picture containing outdoor, water, sky, resort&#10;&#10;Description automatically generated"/>
          <p:cNvPicPr>
            <a:picLocks noChangeAspect="1"/>
          </p:cNvPicPr>
          <p:nvPr/>
        </p:nvPicPr>
        <p:blipFill>
          <a:blip r:embed="rId13"/>
          <a:stretch>
            <a:fillRect/>
          </a:stretch>
        </p:blipFill>
        <p:spPr>
          <a:xfrm>
            <a:off x="8876762" y="4743115"/>
            <a:ext cx="2726777" cy="1268843"/>
          </a:xfrm>
          <a:prstGeom prst="rect">
            <a:avLst/>
          </a:prstGeom>
        </p:spPr>
      </p:pic>
      <p:pic>
        <p:nvPicPr>
          <p:cNvPr id="32" name="Picture 31" descr="A high angle view of a building&#10;&#10;Description automatically generated with low confidence"/>
          <p:cNvPicPr>
            <a:picLocks noChangeAspect="1"/>
          </p:cNvPicPr>
          <p:nvPr/>
        </p:nvPicPr>
        <p:blipFill>
          <a:blip r:embed="rId14"/>
          <a:stretch>
            <a:fillRect/>
          </a:stretch>
        </p:blipFill>
        <p:spPr>
          <a:xfrm>
            <a:off x="6919136" y="2704244"/>
            <a:ext cx="1471229" cy="2036266"/>
          </a:xfrm>
          <a:prstGeom prst="rect">
            <a:avLst/>
          </a:prstGeom>
        </p:spPr>
      </p:pic>
      <p:pic>
        <p:nvPicPr>
          <p:cNvPr id="34" name="Picture 33" descr="A picture containing outdoor, sky, building, city&#10;&#10;Description automatically generated"/>
          <p:cNvPicPr>
            <a:picLocks noChangeAspect="1"/>
          </p:cNvPicPr>
          <p:nvPr/>
        </p:nvPicPr>
        <p:blipFill rotWithShape="1">
          <a:blip r:embed="rId15"/>
          <a:srcRect/>
          <a:stretch>
            <a:fillRect/>
          </a:stretch>
        </p:blipFill>
        <p:spPr>
          <a:xfrm>
            <a:off x="8261781" y="2712582"/>
            <a:ext cx="1481989" cy="2027928"/>
          </a:xfrm>
          <a:prstGeom prst="rect">
            <a:avLst/>
          </a:prstGeom>
        </p:spPr>
      </p:pic>
      <p:pic>
        <p:nvPicPr>
          <p:cNvPr id="38" name="Picture 37" descr="A picture containing sky, outdoor, building, highway&#10;&#10;Description automatically generated"/>
          <p:cNvPicPr>
            <a:picLocks noChangeAspect="1"/>
          </p:cNvPicPr>
          <p:nvPr/>
        </p:nvPicPr>
        <p:blipFill rotWithShape="1">
          <a:blip r:embed="rId16"/>
          <a:srcRect/>
          <a:stretch>
            <a:fillRect/>
          </a:stretch>
        </p:blipFill>
        <p:spPr>
          <a:xfrm>
            <a:off x="9725555" y="2445827"/>
            <a:ext cx="1879393" cy="1304244"/>
          </a:xfrm>
          <a:prstGeom prst="rect">
            <a:avLst/>
          </a:prstGeom>
        </p:spPr>
      </p:pic>
      <p:pic>
        <p:nvPicPr>
          <p:cNvPr id="40" name="Picture 39" descr="A picture containing outdoor&#10;&#10;Description automatically generated"/>
          <p:cNvPicPr>
            <a:picLocks noChangeAspect="1"/>
          </p:cNvPicPr>
          <p:nvPr/>
        </p:nvPicPr>
        <p:blipFill rotWithShape="1">
          <a:blip r:embed="rId17"/>
          <a:srcRect/>
          <a:stretch>
            <a:fillRect/>
          </a:stretch>
        </p:blipFill>
        <p:spPr>
          <a:xfrm>
            <a:off x="9726010" y="1227634"/>
            <a:ext cx="1879291" cy="1508641"/>
          </a:xfrm>
          <a:prstGeom prst="rect">
            <a:avLst/>
          </a:prstGeom>
        </p:spPr>
      </p:pic>
      <p:pic>
        <p:nvPicPr>
          <p:cNvPr id="43" name="Picture 42" descr="A picture containing nature&#10;&#10;Description automatically generated"/>
          <p:cNvPicPr>
            <a:picLocks noChangeAspect="1"/>
          </p:cNvPicPr>
          <p:nvPr/>
        </p:nvPicPr>
        <p:blipFill>
          <a:blip r:embed="rId18"/>
          <a:stretch>
            <a:fillRect/>
          </a:stretch>
        </p:blipFill>
        <p:spPr>
          <a:xfrm>
            <a:off x="6932078" y="4732103"/>
            <a:ext cx="1944685" cy="1287408"/>
          </a:xfrm>
          <a:prstGeom prst="rect">
            <a:avLst/>
          </a:prstGeom>
        </p:spPr>
      </p:pic>
      <p:pic>
        <p:nvPicPr>
          <p:cNvPr id="46" name="Picture 45" descr="A high angle view of a building&#10;&#10;Description automatically generated with medium confidence"/>
          <p:cNvPicPr>
            <a:picLocks noChangeAspect="1"/>
          </p:cNvPicPr>
          <p:nvPr/>
        </p:nvPicPr>
        <p:blipFill>
          <a:blip r:embed="rId19"/>
          <a:stretch>
            <a:fillRect/>
          </a:stretch>
        </p:blipFill>
        <p:spPr>
          <a:xfrm>
            <a:off x="9733009" y="3750343"/>
            <a:ext cx="1870531" cy="990167"/>
          </a:xfrm>
          <a:prstGeom prst="rect">
            <a:avLst/>
          </a:prstGeom>
        </p:spPr>
      </p:pic>
      <p:pic>
        <p:nvPicPr>
          <p:cNvPr id="24" name="Picture 23" descr="A building with a pond in front of it&#10;&#10;Description automatically generated with low confidence"/>
          <p:cNvPicPr>
            <a:picLocks noChangeAspect="1"/>
          </p:cNvPicPr>
          <p:nvPr/>
        </p:nvPicPr>
        <p:blipFill rotWithShape="1">
          <a:blip r:embed="rId20"/>
          <a:srcRect/>
          <a:stretch>
            <a:fillRect/>
          </a:stretch>
        </p:blipFill>
        <p:spPr>
          <a:xfrm>
            <a:off x="8077857" y="1218179"/>
            <a:ext cx="1654270" cy="1508979"/>
          </a:xfrm>
          <a:prstGeom prst="rect">
            <a:avLst/>
          </a:prstGeom>
        </p:spPr>
      </p:pic>
      <p:pic>
        <p:nvPicPr>
          <p:cNvPr id="28" name="Picture 27" descr="A picture containing sky, building, outdoor, city&#10;&#10;Description automatically generated"/>
          <p:cNvPicPr>
            <a:picLocks noChangeAspect="1"/>
          </p:cNvPicPr>
          <p:nvPr/>
        </p:nvPicPr>
        <p:blipFill rotWithShape="1">
          <a:blip r:embed="rId21"/>
          <a:srcRect/>
          <a:stretch>
            <a:fillRect/>
          </a:stretch>
        </p:blipFill>
        <p:spPr>
          <a:xfrm>
            <a:off x="6919137" y="1219756"/>
            <a:ext cx="1342643" cy="1516519"/>
          </a:xfrm>
          <a:prstGeom prst="rect">
            <a:avLst/>
          </a:prstGeom>
        </p:spPr>
      </p:pic>
      <p:sp>
        <p:nvSpPr>
          <p:cNvPr id="251" name="Rectangle 250"/>
          <p:cNvSpPr/>
          <p:nvPr/>
        </p:nvSpPr>
        <p:spPr>
          <a:xfrm>
            <a:off x="6897094" y="1218179"/>
            <a:ext cx="4726420" cy="4801331"/>
          </a:xfrm>
          <a:prstGeom prst="rect">
            <a:avLst/>
          </a:prstGeom>
          <a:gradFill>
            <a:gsLst>
              <a:gs pos="36000">
                <a:schemeClr val="accent1">
                  <a:lumMod val="5000"/>
                  <a:lumOff val="95000"/>
                  <a:alpha val="80000"/>
                </a:schemeClr>
              </a:gs>
              <a:gs pos="99000">
                <a:schemeClr val="bg1">
                  <a:alpha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2" name="TextBox 251"/>
          <p:cNvSpPr txBox="1"/>
          <p:nvPr/>
        </p:nvSpPr>
        <p:spPr>
          <a:xfrm>
            <a:off x="8429595" y="1470952"/>
            <a:ext cx="2911436" cy="4349909"/>
          </a:xfrm>
          <a:prstGeom prst="rect">
            <a:avLst/>
          </a:prstGeom>
          <a:noFill/>
        </p:spPr>
        <p:txBody>
          <a:bodyPr wrap="square">
            <a:spAutoFit/>
          </a:bodyPr>
          <a:lstStyle/>
          <a:p>
            <a:pPr marL="0" marR="0" lvl="0" indent="0" algn="just" defTabSz="914400" rtl="0" eaLnBrk="1" fontAlgn="auto" latinLnBrk="0" hangingPunct="1">
              <a:lnSpc>
                <a:spcPts val="2835"/>
              </a:lnSpc>
              <a:spcBef>
                <a:spcPts val="500"/>
              </a:spcBef>
              <a:spcAft>
                <a:spcPts val="500"/>
              </a:spcAft>
              <a:buClrTx/>
              <a:buSzTx/>
              <a:buFont typeface="Arial" panose="020B0604020202020204" pitchFamily="34" charset="0"/>
              <a:buNone/>
              <a:defRPr/>
            </a:pPr>
            <a:r>
              <a:rPr kumimoji="0" lang="en-US" altLang="zh-CN" sz="2665" b="1" i="0" u="none" strike="noStrike" kern="1200" cap="none" spc="0" normalizeH="0" baseline="0" noProof="0" dirty="0">
                <a:ln>
                  <a:noFill/>
                </a:ln>
                <a:solidFill>
                  <a:srgbClr val="4AAE46"/>
                </a:solidFill>
                <a:effectLst/>
                <a:uLnTx/>
                <a:uFillTx/>
                <a:latin typeface="Arial" panose="020B0604020202020204" pitchFamily="34" charset="0"/>
                <a:ea typeface="Century Gothic" panose="020B0502020202020204" charset="0"/>
                <a:cs typeface="Arial" panose="020B0604020202020204" pitchFamily="34" charset="0"/>
              </a:rPr>
              <a:t>50 </a:t>
            </a:r>
            <a:r>
              <a:rPr kumimoji="0" lang="zh-CN" altLang="en-US" sz="15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charset="0"/>
                <a:cs typeface="Arial" panose="020B0604020202020204" pitchFamily="34" charset="0"/>
              </a:rPr>
              <a:t>家新筹建酒店</a:t>
            </a:r>
            <a:endParaRPr kumimoji="0" lang="en-US" altLang="zh-CN" sz="15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charset="0"/>
              <a:cs typeface="Arial" panose="020B0604020202020204" pitchFamily="34" charset="0"/>
            </a:endParaRPr>
          </a:p>
          <a:p>
            <a:pPr marL="0" marR="0" lvl="0" indent="0" algn="just" defTabSz="914400" rtl="0" eaLnBrk="1" fontAlgn="auto" latinLnBrk="0" hangingPunct="1">
              <a:lnSpc>
                <a:spcPts val="2835"/>
              </a:lnSpc>
              <a:spcBef>
                <a:spcPts val="500"/>
              </a:spcBef>
              <a:spcAft>
                <a:spcPts val="500"/>
              </a:spcAft>
              <a:buClrTx/>
              <a:buSzTx/>
              <a:buFont typeface="Arial" panose="020B0604020202020204" pitchFamily="34" charset="0"/>
              <a:buNone/>
              <a:defRPr/>
            </a:pPr>
            <a:r>
              <a:rPr kumimoji="0" lang="zh-CN" altLang="en-US" sz="1500" b="0"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panose="020B0604020202020204" pitchFamily="34" charset="0"/>
              </a:rPr>
              <a:t>覆盖</a:t>
            </a:r>
            <a:r>
              <a:rPr kumimoji="0" lang="en-US" altLang="zh-CN" sz="2665" b="1" i="0" u="none" strike="noStrike" kern="1200" cap="none" spc="0" normalizeH="0" baseline="0" noProof="0" dirty="0">
                <a:ln>
                  <a:noFill/>
                </a:ln>
                <a:solidFill>
                  <a:srgbClr val="4AAE46"/>
                </a:solidFill>
                <a:effectLst/>
                <a:uLnTx/>
                <a:uFillTx/>
                <a:latin typeface="Arial" panose="020B0604020202020204" pitchFamily="34" charset="0"/>
                <a:ea typeface="宋体" panose="02010600030101010101" pitchFamily="2" charset="-122"/>
                <a:cs typeface="Arial" panose="020B0604020202020204" pitchFamily="34" charset="0"/>
              </a:rPr>
              <a:t>19 </a:t>
            </a:r>
            <a:r>
              <a:rPr kumimoji="0" lang="zh-CN" altLang="en-US" sz="1500" b="0"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panose="020B0604020202020204" pitchFamily="34" charset="0"/>
              </a:rPr>
              <a:t>个省份 </a:t>
            </a:r>
            <a:r>
              <a:rPr kumimoji="0" lang="en-US" altLang="zh-CN" sz="2665" b="1" i="0" u="none" strike="noStrike" kern="1200" cap="none" spc="0" normalizeH="0" baseline="0" noProof="0" dirty="0">
                <a:ln>
                  <a:noFill/>
                </a:ln>
                <a:solidFill>
                  <a:srgbClr val="4AAE46"/>
                </a:solidFill>
                <a:effectLst/>
                <a:uLnTx/>
                <a:uFillTx/>
                <a:latin typeface="Arial" panose="020B0604020202020204" pitchFamily="34" charset="0"/>
                <a:ea typeface="Century Gothic" panose="020B0502020202020204" charset="0"/>
                <a:cs typeface="Arial" panose="020B0604020202020204" pitchFamily="34" charset="0"/>
              </a:rPr>
              <a:t>31 </a:t>
            </a:r>
            <a:r>
              <a:rPr kumimoji="0" lang="zh-CN" altLang="en-US" sz="1500" b="0"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panose="020B0604020202020204" pitchFamily="34" charset="0"/>
              </a:rPr>
              <a:t>座城市</a:t>
            </a:r>
            <a:endParaRPr kumimoji="0" lang="en-US" altLang="zh-CN" sz="1500" b="0"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panose="020B0604020202020204" pitchFamily="34" charset="0"/>
            </a:endParaRPr>
          </a:p>
          <a:p>
            <a:pPr marL="0" marR="0" lvl="0" indent="0" algn="just" defTabSz="914400" rtl="0" eaLnBrk="1" fontAlgn="auto" latinLnBrk="0" hangingPunct="1">
              <a:lnSpc>
                <a:spcPts val="2835"/>
              </a:lnSpc>
              <a:spcBef>
                <a:spcPts val="500"/>
              </a:spcBef>
              <a:spcAft>
                <a:spcPts val="500"/>
              </a:spcAft>
              <a:buClrTx/>
              <a:buSzTx/>
              <a:buFont typeface="Arial" panose="020B0604020202020204" pitchFamily="34" charset="0"/>
              <a:buNone/>
              <a:defRPr/>
            </a:pPr>
            <a:r>
              <a:rPr kumimoji="0" lang="zh-CN" altLang="en-US" sz="1500" b="0"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panose="020B0604020202020204" pitchFamily="34" charset="0"/>
              </a:rPr>
              <a:t>多达</a:t>
            </a:r>
            <a:r>
              <a:rPr kumimoji="0" lang="en-US" altLang="zh-CN" sz="2665" b="1" i="0" u="none" strike="noStrike" kern="1200" cap="none" spc="0" normalizeH="0" baseline="0" noProof="0" dirty="0">
                <a:ln>
                  <a:noFill/>
                </a:ln>
                <a:solidFill>
                  <a:srgbClr val="4AAE46"/>
                </a:solidFill>
                <a:effectLst/>
                <a:uLnTx/>
                <a:uFillTx/>
                <a:latin typeface="Arial" panose="020B0604020202020204" pitchFamily="34" charset="0"/>
                <a:ea typeface="宋体" panose="02010600030101010101" pitchFamily="2" charset="-122"/>
                <a:cs typeface="Arial" panose="020B0604020202020204" pitchFamily="34" charset="0"/>
              </a:rPr>
              <a:t>18 </a:t>
            </a:r>
            <a:r>
              <a:rPr kumimoji="0" lang="zh-CN" altLang="en-US" sz="1500" b="0"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panose="020B0604020202020204" pitchFamily="34" charset="0"/>
              </a:rPr>
              <a:t>个</a:t>
            </a:r>
            <a:endParaRPr kumimoji="0" lang="en-US" altLang="zh-CN" sz="1500" b="0"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panose="020B0604020202020204" pitchFamily="34" charset="0"/>
            </a:endParaRPr>
          </a:p>
          <a:p>
            <a:pPr marL="0" marR="0" lvl="0" indent="0" algn="just" defTabSz="914400" rtl="0" eaLnBrk="1" fontAlgn="auto" latinLnBrk="0" hangingPunct="1">
              <a:lnSpc>
                <a:spcPts val="2835"/>
              </a:lnSpc>
              <a:spcBef>
                <a:spcPts val="500"/>
              </a:spcBef>
              <a:spcAft>
                <a:spcPts val="500"/>
              </a:spcAft>
              <a:buClrTx/>
              <a:buSzTx/>
              <a:buFont typeface="Arial" panose="020B0604020202020204" pitchFamily="34" charset="0"/>
              <a:buNone/>
              <a:defRPr/>
            </a:pPr>
            <a:r>
              <a:rPr kumimoji="0" lang="zh-CN" altLang="en-US" sz="2335" b="0" i="0" u="none" strike="noStrike" kern="1200" cap="none" spc="0" normalizeH="0" baseline="0" noProof="0" dirty="0">
                <a:ln>
                  <a:noFill/>
                </a:ln>
                <a:solidFill>
                  <a:srgbClr val="4AAE46"/>
                </a:solidFill>
                <a:effectLst/>
                <a:uLnTx/>
                <a:uFillTx/>
                <a:latin typeface="Century Gothic" panose="020B0502020202020204" charset="0"/>
                <a:ea typeface="Century Gothic" panose="020B0502020202020204" charset="0"/>
                <a:cs typeface="Arial" panose="020B0604020202020204" pitchFamily="34" charset="0"/>
              </a:rPr>
              <a:t>丰富多样的品牌阵容</a:t>
            </a:r>
            <a:endParaRPr kumimoji="0" lang="en-US" altLang="zh-CN" sz="2335" b="0" i="0" u="none" strike="noStrike" kern="1200" cap="none" spc="0" normalizeH="0" baseline="0" noProof="0" dirty="0">
              <a:ln>
                <a:noFill/>
              </a:ln>
              <a:solidFill>
                <a:srgbClr val="4AAE46"/>
              </a:solidFill>
              <a:effectLst/>
              <a:uLnTx/>
              <a:uFillTx/>
              <a:latin typeface="Century Gothic" panose="020B0502020202020204" charset="0"/>
              <a:ea typeface="Century Gothic" panose="020B0502020202020204" charset="0"/>
              <a:cs typeface="Arial" panose="020B0604020202020204" pitchFamily="34" charset="0"/>
            </a:endParaRPr>
          </a:p>
          <a:p>
            <a:pPr marL="0" marR="0" lvl="0" indent="0" algn="just" defTabSz="914400" rtl="0" eaLnBrk="1" fontAlgn="auto" latinLnBrk="0" hangingPunct="1">
              <a:lnSpc>
                <a:spcPts val="2835"/>
              </a:lnSpc>
              <a:spcBef>
                <a:spcPts val="500"/>
              </a:spcBef>
              <a:spcAft>
                <a:spcPts val="500"/>
              </a:spcAft>
              <a:buClrTx/>
              <a:buSzTx/>
              <a:buFont typeface="Arial" panose="020B0604020202020204" pitchFamily="34" charset="0"/>
              <a:buNone/>
              <a:defRPr/>
            </a:pPr>
            <a:r>
              <a:rPr kumimoji="0" lang="zh-CN" altLang="en-US" sz="1500" b="0"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panose="020B0604020202020204" pitchFamily="34" charset="0"/>
              </a:rPr>
              <a:t>为挚爱酒店业的梦想家</a:t>
            </a:r>
            <a:endParaRPr kumimoji="0" lang="en-US" altLang="zh-CN" sz="1500" b="0"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panose="020B0604020202020204" pitchFamily="34" charset="0"/>
            </a:endParaRPr>
          </a:p>
          <a:p>
            <a:pPr marL="0" marR="0" lvl="0" indent="0" algn="just" defTabSz="914400" rtl="0" eaLnBrk="1" fontAlgn="auto" latinLnBrk="0" hangingPunct="1">
              <a:lnSpc>
                <a:spcPts val="2835"/>
              </a:lnSpc>
              <a:spcBef>
                <a:spcPts val="500"/>
              </a:spcBef>
              <a:spcAft>
                <a:spcPts val="500"/>
              </a:spcAft>
              <a:buClrTx/>
              <a:buSzTx/>
              <a:buFont typeface="Arial" panose="020B0604020202020204" pitchFamily="34" charset="0"/>
              <a:buNone/>
              <a:defRPr/>
            </a:pPr>
            <a:r>
              <a:rPr kumimoji="0" lang="zh-CN" altLang="en-US" sz="1500" b="0"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panose="020B0604020202020204" pitchFamily="34" charset="0"/>
              </a:rPr>
              <a:t>提供独一无二的职业发展机会</a:t>
            </a:r>
            <a:endParaRPr kumimoji="0" lang="en-US" altLang="zh-CN" sz="1500" b="0" i="0" u="none" strike="noStrike" kern="1200" cap="none" spc="0" normalizeH="0" baseline="0" noProof="0" dirty="0">
              <a:ln>
                <a:noFill/>
              </a:ln>
              <a:solidFill>
                <a:srgbClr val="000000"/>
              </a:solidFill>
              <a:effectLst/>
              <a:uLnTx/>
              <a:uFillTx/>
              <a:latin typeface="Century Gothic" panose="020B0502020202020204" charset="0"/>
              <a:ea typeface="Century Gothic" panose="020B0502020202020204" charset="0"/>
              <a:cs typeface="Arial" panose="020B0604020202020204" pitchFamily="34" charset="0"/>
            </a:endParaRPr>
          </a:p>
          <a:p>
            <a:pPr marL="0" marR="0" lvl="0" indent="0" algn="just" defTabSz="914400" rtl="0" eaLnBrk="1" fontAlgn="auto" latinLnBrk="0" hangingPunct="1">
              <a:lnSpc>
                <a:spcPts val="2835"/>
              </a:lnSpc>
              <a:spcBef>
                <a:spcPts val="500"/>
              </a:spcBef>
              <a:spcAft>
                <a:spcPts val="500"/>
              </a:spcAft>
              <a:buClrTx/>
              <a:buSzTx/>
              <a:buFont typeface="Arial" panose="020B0604020202020204" pitchFamily="34" charset="0"/>
              <a:buNone/>
              <a:defRPr/>
            </a:pPr>
            <a:r>
              <a:rPr kumimoji="0" lang="zh-CN" altLang="en-US" sz="2335" b="0" i="0" u="none" strike="noStrike" kern="1200" cap="none" spc="0" normalizeH="0" baseline="0" noProof="0" dirty="0">
                <a:ln>
                  <a:noFill/>
                </a:ln>
                <a:solidFill>
                  <a:srgbClr val="4AAE46"/>
                </a:solidFill>
                <a:effectLst/>
                <a:uLnTx/>
                <a:uFillTx/>
                <a:latin typeface="Arial" panose="020B0604020202020204" pitchFamily="34" charset="0"/>
                <a:ea typeface="Century Gothic" panose="020B0502020202020204" charset="0"/>
                <a:cs typeface="Arial" panose="020B0604020202020204" pitchFamily="34" charset="0"/>
              </a:rPr>
              <a:t>加入万豪</a:t>
            </a:r>
            <a:endParaRPr kumimoji="0" lang="en-US" altLang="zh-CN" sz="2335" b="0" i="0" u="none" strike="noStrike" kern="1200" cap="none" spc="0" normalizeH="0" baseline="0" noProof="0" dirty="0">
              <a:ln>
                <a:noFill/>
              </a:ln>
              <a:solidFill>
                <a:srgbClr val="4AAE46"/>
              </a:solidFill>
              <a:effectLst/>
              <a:uLnTx/>
              <a:uFillTx/>
              <a:latin typeface="Arial" panose="020B0604020202020204" pitchFamily="34" charset="0"/>
              <a:ea typeface="Century Gothic" panose="020B0502020202020204" charset="0"/>
              <a:cs typeface="Arial" panose="020B0604020202020204" pitchFamily="34" charset="0"/>
            </a:endParaRPr>
          </a:p>
          <a:p>
            <a:pPr marL="0" marR="0" lvl="0" indent="0" algn="just" defTabSz="914400" rtl="0" eaLnBrk="1" fontAlgn="auto" latinLnBrk="0" hangingPunct="1">
              <a:lnSpc>
                <a:spcPts val="2835"/>
              </a:lnSpc>
              <a:spcBef>
                <a:spcPts val="500"/>
              </a:spcBef>
              <a:spcAft>
                <a:spcPts val="500"/>
              </a:spcAft>
              <a:buClrTx/>
              <a:buSzTx/>
              <a:buFont typeface="Arial" panose="020B0604020202020204" pitchFamily="34" charset="0"/>
              <a:buNone/>
              <a:defRPr/>
            </a:pPr>
            <a:r>
              <a:rPr kumimoji="0" lang="zh-CN" altLang="en-US" sz="15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charset="0"/>
                <a:cs typeface="Arial" panose="020B0604020202020204" pitchFamily="34" charset="0"/>
              </a:rPr>
              <a:t>助力你的</a:t>
            </a:r>
            <a:r>
              <a:rPr kumimoji="0" lang="zh-CN" altLang="en-US" sz="2335" b="0" i="0" u="none" strike="noStrike" kern="1200" cap="none" spc="0" normalizeH="0" baseline="0" noProof="0" dirty="0">
                <a:ln>
                  <a:noFill/>
                </a:ln>
                <a:solidFill>
                  <a:srgbClr val="4AAE46"/>
                </a:solidFill>
                <a:effectLst/>
                <a:uLnTx/>
                <a:uFillTx/>
                <a:latin typeface="Arial" panose="020B0604020202020204" pitchFamily="34" charset="0"/>
                <a:ea typeface="Century Gothic" panose="020B0502020202020204" charset="0"/>
                <a:cs typeface="Arial" panose="020B0604020202020204" pitchFamily="34" charset="0"/>
              </a:rPr>
              <a:t>职业探索之旅</a:t>
            </a:r>
            <a:endParaRPr kumimoji="0" lang="en-US" altLang="zh-CN" sz="1500" b="0" i="0" u="none" strike="noStrike" kern="1200" cap="none" spc="0" normalizeH="0" baseline="0" noProof="0" dirty="0">
              <a:ln>
                <a:noFill/>
              </a:ln>
              <a:solidFill>
                <a:srgbClr val="4AAE46"/>
              </a:solidFill>
              <a:effectLst/>
              <a:uLnTx/>
              <a:uFillTx/>
              <a:latin typeface="Arial" panose="020B0604020202020204" pitchFamily="34" charset="0"/>
              <a:ea typeface="Century Gothic" panose="020B0502020202020204" charset="0"/>
              <a:cs typeface="Arial" panose="020B0604020202020204" pitchFamily="34" charset="0"/>
            </a:endParaRPr>
          </a:p>
          <a:p>
            <a:pPr marL="0" marR="0" lvl="0" indent="0" algn="just" defTabSz="914400" rtl="0" eaLnBrk="1" fontAlgn="auto" latinLnBrk="0" hangingPunct="1">
              <a:lnSpc>
                <a:spcPts val="2835"/>
              </a:lnSpc>
              <a:spcBef>
                <a:spcPts val="500"/>
              </a:spcBef>
              <a:spcAft>
                <a:spcPts val="500"/>
              </a:spcAft>
              <a:buClrTx/>
              <a:buSzTx/>
              <a:buFont typeface="Arial" panose="020B0604020202020204" pitchFamily="34" charset="0"/>
              <a:buNone/>
              <a:defRPr/>
            </a:pPr>
            <a:r>
              <a:rPr kumimoji="0" lang="zh-CN" altLang="en-US" sz="1500" b="0" i="0" u="none" strike="noStrike" kern="1200" cap="none" spc="0" normalizeH="0" baseline="0" noProof="0" dirty="0">
                <a:ln>
                  <a:noFill/>
                </a:ln>
                <a:solidFill>
                  <a:srgbClr val="000000"/>
                </a:solidFill>
                <a:effectLst/>
                <a:uLnTx/>
                <a:uFillTx/>
                <a:latin typeface="Arial" panose="020B0604020202020204" pitchFamily="34" charset="0"/>
                <a:ea typeface="Century Gothic" panose="020B0502020202020204" charset="0"/>
                <a:cs typeface="Arial" panose="020B0604020202020204" pitchFamily="34" charset="0"/>
              </a:rPr>
              <a:t>向着下一阶段的成长目标迈进</a:t>
            </a:r>
            <a:endParaRPr kumimoji="0" lang="en-US" sz="1500" b="0" i="0" u="none" strike="noStrike" kern="1200" cap="none" spc="0" normalizeH="0" baseline="0" noProof="0" dirty="0">
              <a:ln>
                <a:noFill/>
              </a:ln>
              <a:solidFill>
                <a:srgbClr val="000000"/>
              </a:solidFill>
              <a:effectLst/>
              <a:uLnTx/>
              <a:uFillTx/>
              <a:latin typeface="Century Gothic" panose="020B0502020202020204" charset="0"/>
              <a:ea typeface="宋体" panose="02010600030101010101" pitchFamily="2" charset="-122"/>
              <a:cs typeface="+mn-cs"/>
            </a:endParaRPr>
          </a:p>
        </p:txBody>
      </p:sp>
      <p:sp>
        <p:nvSpPr>
          <p:cNvPr id="167" name="Rectangle 166"/>
          <p:cNvSpPr/>
          <p:nvPr/>
        </p:nvSpPr>
        <p:spPr>
          <a:xfrm>
            <a:off x="522941" y="1216864"/>
            <a:ext cx="11100573" cy="4826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3" name="TextBox 252"/>
          <p:cNvSpPr txBox="1"/>
          <p:nvPr/>
        </p:nvSpPr>
        <p:spPr>
          <a:xfrm>
            <a:off x="7124325" y="3388643"/>
            <a:ext cx="1154123" cy="438582"/>
          </a:xfrm>
          <a:prstGeom prst="rect">
            <a:avLst/>
          </a:prstGeom>
          <a:noFill/>
        </p:spPr>
        <p:txBody>
          <a:bodyPr wrap="square">
            <a:spAutoFit/>
          </a:bodyPr>
          <a:lstStyle/>
          <a:p>
            <a:pPr marL="0" marR="0" lvl="0" indent="0" algn="just" defTabSz="914400" rtl="0" eaLnBrk="1" fontAlgn="auto" latinLnBrk="0" hangingPunct="1">
              <a:lnSpc>
                <a:spcPts val="2665"/>
              </a:lnSpc>
              <a:spcBef>
                <a:spcPts val="500"/>
              </a:spcBef>
              <a:spcAft>
                <a:spcPts val="500"/>
              </a:spcAft>
              <a:buClrTx/>
              <a:buSzTx/>
              <a:buFont typeface="Arial" panose="020B0604020202020204" pitchFamily="34" charset="0"/>
              <a:buNone/>
              <a:defRPr/>
            </a:pPr>
            <a:r>
              <a:rPr kumimoji="0" lang="en-US" altLang="zh-CN" sz="3165" b="1" i="0" u="none" strike="noStrike" kern="1200" cap="none" spc="0" normalizeH="0" baseline="0" noProof="0" dirty="0">
                <a:ln>
                  <a:noFill/>
                </a:ln>
                <a:solidFill>
                  <a:srgbClr val="000000">
                    <a:lumMod val="85000"/>
                    <a:lumOff val="15000"/>
                  </a:srgbClr>
                </a:solidFill>
                <a:effectLst/>
                <a:uLnTx/>
                <a:uFillTx/>
                <a:latin typeface="Century Gothic" panose="020B0502020202020204" charset="0"/>
                <a:ea typeface="Century Gothic" panose="020B0502020202020204" charset="0"/>
                <a:cs typeface="Arial" panose="020B0604020202020204" pitchFamily="34" charset="0"/>
              </a:rPr>
              <a:t>2</a:t>
            </a:r>
            <a:r>
              <a:rPr kumimoji="0" lang="en-US" sz="3165" b="1" i="0" u="none" strike="noStrike" kern="1200" cap="none" spc="0" normalizeH="0" baseline="0" noProof="0" dirty="0">
                <a:ln>
                  <a:noFill/>
                </a:ln>
                <a:solidFill>
                  <a:srgbClr val="000000">
                    <a:lumMod val="85000"/>
                    <a:lumOff val="15000"/>
                  </a:srgbClr>
                </a:solidFill>
                <a:effectLst/>
                <a:uLnTx/>
                <a:uFillTx/>
                <a:latin typeface="Century Gothic" panose="020B0502020202020204" charset="0"/>
                <a:ea typeface="宋体" panose="02010600030101010101" pitchFamily="2" charset="-122"/>
                <a:cs typeface="Arial" panose="020B0604020202020204" pitchFamily="34" charset="0"/>
              </a:rPr>
              <a:t>023</a:t>
            </a:r>
            <a:endParaRPr kumimoji="0" lang="en-US" sz="3165" b="1" i="0" u="none" strike="noStrike" kern="1200" cap="none" spc="0" normalizeH="0" baseline="0" noProof="0" dirty="0">
              <a:ln>
                <a:noFill/>
              </a:ln>
              <a:solidFill>
                <a:srgbClr val="000000">
                  <a:lumMod val="85000"/>
                  <a:lumOff val="15000"/>
                </a:srgbClr>
              </a:solidFill>
              <a:effectLst/>
              <a:uLnTx/>
              <a:uFillTx/>
              <a:latin typeface="Century Gothic" panose="020B0502020202020204" charset="0"/>
              <a:ea typeface="宋体" panose="02010600030101010101" pitchFamily="2" charset="-122"/>
              <a:cs typeface="Arial" panose="020B0604020202020204" pitchFamily="34" charset="0"/>
            </a:endParaRPr>
          </a:p>
        </p:txBody>
      </p:sp>
      <p:pic>
        <p:nvPicPr>
          <p:cNvPr id="4" name="Picture 3" descr="Qr code&#10;&#10;Description automatically generated"/>
          <p:cNvPicPr>
            <a:picLocks noChangeAspect="1"/>
          </p:cNvPicPr>
          <p:nvPr/>
        </p:nvPicPr>
        <p:blipFill>
          <a:blip r:embed="rId22"/>
          <a:stretch>
            <a:fillRect/>
          </a:stretch>
        </p:blipFill>
        <p:spPr>
          <a:xfrm>
            <a:off x="6953306" y="5483948"/>
            <a:ext cx="549709" cy="549709"/>
          </a:xfrm>
          <a:prstGeom prst="rect">
            <a:avLst/>
          </a:prstGeom>
        </p:spPr>
      </p:pic>
      <p:pic>
        <p:nvPicPr>
          <p:cNvPr id="3" name="图片 2"/>
          <p:cNvPicPr>
            <a:picLocks noChangeAspect="1"/>
          </p:cNvPicPr>
          <p:nvPr/>
        </p:nvPicPr>
        <p:blipFill>
          <a:blip r:embed="rId23"/>
          <a:stretch>
            <a:fillRect/>
          </a:stretch>
        </p:blipFill>
        <p:spPr>
          <a:xfrm>
            <a:off x="0" y="-249332"/>
            <a:ext cx="12284795" cy="7374204"/>
          </a:xfrm>
          <a:prstGeom prst="rect">
            <a:avLst/>
          </a:prstGeom>
        </p:spPr>
      </p:pic>
    </p:spTree>
  </p:cSld>
  <p:clrMapOvr>
    <a:masterClrMapping/>
  </p:clrMapOvr>
  <p:transition advTm="1927">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7" name="矩形 20"/>
          <p:cNvSpPr>
            <a:spLocks noChangeArrowheads="1"/>
          </p:cNvSpPr>
          <p:nvPr/>
        </p:nvSpPr>
        <p:spPr bwMode="auto">
          <a:xfrm>
            <a:off x="4173895" y="3111450"/>
            <a:ext cx="603249" cy="369332"/>
          </a:xfrm>
          <a:prstGeom prst="rect">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lvl1pPr eaLnBrk="0" hangingPunct="0">
              <a:defRPr>
                <a:solidFill>
                  <a:schemeClr val="tx1"/>
                </a:solidFill>
                <a:latin typeface="Chalet-ParisNineteenSixty" pitchFamily="50" charset="0"/>
                <a:ea typeface="宋体" panose="02010600030101010101" pitchFamily="2" charset="-122"/>
              </a:defRPr>
            </a:lvl1pPr>
            <a:lvl2pPr marL="742950" indent="-285750" eaLnBrk="0" hangingPunct="0">
              <a:defRPr>
                <a:solidFill>
                  <a:schemeClr val="tx1"/>
                </a:solidFill>
                <a:latin typeface="Chalet-ParisNineteenSixty" pitchFamily="50" charset="0"/>
                <a:ea typeface="宋体" panose="02010600030101010101" pitchFamily="2" charset="-122"/>
              </a:defRPr>
            </a:lvl2pPr>
            <a:lvl3pPr marL="1143000" indent="-228600" eaLnBrk="0" hangingPunct="0">
              <a:defRPr>
                <a:solidFill>
                  <a:schemeClr val="tx1"/>
                </a:solidFill>
                <a:latin typeface="Chalet-ParisNineteenSixty" pitchFamily="50" charset="0"/>
                <a:ea typeface="宋体" panose="02010600030101010101" pitchFamily="2" charset="-122"/>
              </a:defRPr>
            </a:lvl3pPr>
            <a:lvl4pPr marL="1600200" indent="-228600" eaLnBrk="0" hangingPunct="0">
              <a:defRPr>
                <a:solidFill>
                  <a:schemeClr val="tx1"/>
                </a:solidFill>
                <a:latin typeface="Chalet-ParisNineteenSixty" pitchFamily="50" charset="0"/>
                <a:ea typeface="宋体" panose="02010600030101010101" pitchFamily="2" charset="-122"/>
              </a:defRPr>
            </a:lvl4pPr>
            <a:lvl5pPr marL="2057400" indent="-228600" eaLnBrk="0" hangingPunct="0">
              <a:defRPr>
                <a:solidFill>
                  <a:schemeClr val="tx1"/>
                </a:solidFill>
                <a:latin typeface="Chalet-ParisNineteenSixty" pitchFamily="50"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halet-ParisNineteenSixty" pitchFamily="50" charset="0"/>
              <a:ea typeface="宋体" panose="02010600030101010101" pitchFamily="2" charset="-122"/>
              <a:cs typeface="+mn-cs"/>
            </a:endParaRPr>
          </a:p>
        </p:txBody>
      </p:sp>
      <p:sp>
        <p:nvSpPr>
          <p:cNvPr id="39949" name="TextBox 36"/>
          <p:cNvSpPr txBox="1">
            <a:spLocks noChangeArrowheads="1"/>
          </p:cNvSpPr>
          <p:nvPr/>
        </p:nvSpPr>
        <p:spPr bwMode="auto">
          <a:xfrm>
            <a:off x="183406" y="4655422"/>
            <a:ext cx="3776862"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90000"/>
              </a:lnSpc>
              <a:defRPr kern="0">
                <a:solidFill>
                  <a:srgbClr val="0066CC"/>
                </a:solidFill>
                <a:latin typeface="思源黑体 CN Normal" pitchFamily="34" charset="-122"/>
                <a:ea typeface="思源黑体 CN Normal" pitchFamily="34" charset="-122"/>
                <a:cs typeface="+mj-cs"/>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marL="0" marR="0" lvl="0" indent="0" algn="l" defTabSz="914400" rtl="0" eaLnBrk="1" fontAlgn="base" latinLnBrk="0" hangingPunct="1">
              <a:lnSpc>
                <a:spcPct val="90000"/>
              </a:lnSpc>
              <a:spcBef>
                <a:spcPct val="0"/>
              </a:spcBef>
              <a:spcAft>
                <a:spcPct val="0"/>
              </a:spcAft>
              <a:buClrTx/>
              <a:buSzTx/>
              <a:buFont typeface="Arial" panose="020B0604020202020204" pitchFamily="34" charset="0"/>
              <a:buNone/>
              <a:defRPr/>
            </a:pPr>
            <a:r>
              <a:rPr kumimoji="0" lang="zh-CN" altLang="en-US"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rPr>
              <a:t>酒店位于海南省琼中县白</a:t>
            </a:r>
            <a:r>
              <a:rPr lang="zh-CN" altLang="en-US" sz="2400" noProof="0" dirty="0">
                <a:solidFill>
                  <a:srgbClr val="000000">
                    <a:lumMod val="85000"/>
                    <a:lumOff val="15000"/>
                  </a:srgbClr>
                </a:solidFill>
              </a:rPr>
              <a:t>龙</a:t>
            </a:r>
            <a:r>
              <a:rPr kumimoji="0" lang="zh-CN" altLang="en-US"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rPr>
              <a:t>溪路，</a:t>
            </a:r>
            <a:r>
              <a:rPr kumimoji="0" lang="en-US" altLang="zh-CN"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rPr>
              <a:t>46</a:t>
            </a:r>
            <a:r>
              <a:rPr kumimoji="0" lang="zh-CN" altLang="en-US"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rPr>
              <a:t>栋独栋别墅式酒店，目前共计</a:t>
            </a:r>
            <a:r>
              <a:rPr kumimoji="0" lang="en-US" altLang="zh-CN"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rPr>
              <a:t>178</a:t>
            </a:r>
            <a:r>
              <a:rPr kumimoji="0" lang="zh-CN" altLang="en-US"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rPr>
              <a:t>间客房，配备全日制西餐厅、中餐厅、大堂吧、宴会厅、健身房、儿童乐园</a:t>
            </a:r>
            <a:endParaRPr kumimoji="0" lang="en-US" altLang="zh-CN" sz="2400" b="0" i="0" u="none" strike="noStrike" kern="0" cap="none" spc="0" normalizeH="0" baseline="0" noProof="0" dirty="0">
              <a:ln>
                <a:noFill/>
              </a:ln>
              <a:solidFill>
                <a:srgbClr val="000000">
                  <a:lumMod val="85000"/>
                  <a:lumOff val="15000"/>
                </a:srgbClr>
              </a:solidFill>
              <a:effectLst/>
              <a:uLnTx/>
              <a:uFillTx/>
              <a:latin typeface="思源黑体 CN Normal" pitchFamily="34" charset="-122"/>
              <a:ea typeface="思源黑体 CN Normal" pitchFamily="34" charset="-122"/>
              <a:cs typeface="+mj-cs"/>
            </a:endParaRPr>
          </a:p>
        </p:txBody>
      </p:sp>
      <p:sp>
        <p:nvSpPr>
          <p:cNvPr id="20" name="矩形 9"/>
          <p:cNvSpPr>
            <a:spLocks noChangeArrowheads="1"/>
          </p:cNvSpPr>
          <p:nvPr/>
        </p:nvSpPr>
        <p:spPr bwMode="auto">
          <a:xfrm rot="20700000">
            <a:off x="-668338" y="-923925"/>
            <a:ext cx="6434138" cy="1687513"/>
          </a:xfrm>
          <a:prstGeom prst="rect">
            <a:avLst/>
          </a:prstGeom>
          <a:blipFill dpi="0" rotWithShape="1">
            <a:blip r:embed="rId1" cstate="email"/>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1" name="文本框 7"/>
          <p:cNvSpPr>
            <a:spLocks noChangeArrowheads="1"/>
          </p:cNvSpPr>
          <p:nvPr/>
        </p:nvSpPr>
        <p:spPr bwMode="auto">
          <a:xfrm rot="20689283">
            <a:off x="233511" y="220733"/>
            <a:ext cx="22365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rPr>
              <a:t>酒店简介</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pic>
        <p:nvPicPr>
          <p:cNvPr id="2" name="图片 1"/>
          <p:cNvPicPr>
            <a:picLocks noChangeAspect="1"/>
          </p:cNvPicPr>
          <p:nvPr/>
        </p:nvPicPr>
        <p:blipFill>
          <a:blip r:embed="rId2"/>
          <a:stretch>
            <a:fillRect/>
          </a:stretch>
        </p:blipFill>
        <p:spPr>
          <a:xfrm>
            <a:off x="4173895" y="3648132"/>
            <a:ext cx="3876790" cy="269396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5" name="图片 4"/>
          <p:cNvPicPr>
            <a:picLocks noChangeAspect="1"/>
          </p:cNvPicPr>
          <p:nvPr/>
        </p:nvPicPr>
        <p:blipFill>
          <a:blip r:embed="rId3"/>
          <a:stretch>
            <a:fillRect/>
          </a:stretch>
        </p:blipFill>
        <p:spPr>
          <a:xfrm>
            <a:off x="4269480" y="421013"/>
            <a:ext cx="3628092" cy="242125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grpSp>
        <p:nvGrpSpPr>
          <p:cNvPr id="22" name="Group 4"/>
          <p:cNvGrpSpPr/>
          <p:nvPr/>
        </p:nvGrpSpPr>
        <p:grpSpPr bwMode="auto">
          <a:xfrm>
            <a:off x="0" y="6734175"/>
            <a:ext cx="12192000" cy="138113"/>
            <a:chOff x="0" y="0"/>
            <a:chExt cx="12231884" cy="334101"/>
          </a:xfrm>
        </p:grpSpPr>
        <p:sp>
          <p:nvSpPr>
            <p:cNvPr id="23"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4"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5"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6"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7"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pic>
        <p:nvPicPr>
          <p:cNvPr id="28" name="图片 1"/>
          <p:cNvPicPr>
            <a:picLocks noChangeAspect="1"/>
          </p:cNvPicPr>
          <p:nvPr/>
        </p:nvPicPr>
        <p:blipFill>
          <a:blip r:embed="rId4"/>
          <a:stretch>
            <a:fillRect/>
          </a:stretch>
        </p:blipFill>
        <p:spPr>
          <a:xfrm>
            <a:off x="229805" y="1823178"/>
            <a:ext cx="3862802" cy="2576543"/>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3" name="Picture 2"/>
          <p:cNvPicPr>
            <a:picLocks noChangeAspect="1"/>
          </p:cNvPicPr>
          <p:nvPr/>
        </p:nvPicPr>
        <p:blipFill>
          <a:blip r:embed="rId5"/>
          <a:stretch>
            <a:fillRect/>
          </a:stretch>
        </p:blipFill>
        <p:spPr>
          <a:xfrm>
            <a:off x="8060148" y="929447"/>
            <a:ext cx="3365450" cy="251916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6" name="Picture 2"/>
          <p:cNvPicPr>
            <a:picLocks noChangeAspect="1"/>
          </p:cNvPicPr>
          <p:nvPr/>
        </p:nvPicPr>
        <p:blipFill>
          <a:blip r:embed="rId6"/>
          <a:stretch>
            <a:fillRect/>
          </a:stretch>
        </p:blipFill>
        <p:spPr>
          <a:xfrm>
            <a:off x="8267870" y="3988151"/>
            <a:ext cx="3365450" cy="2244802"/>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Tree>
    <p:custDataLst>
      <p:tags r:id="rId7"/>
    </p:custDataLst>
  </p:cSld>
  <p:clrMapOvr>
    <a:masterClrMapping/>
  </p:clrMapOvr>
  <mc:AlternateContent xmlns:mc="http://schemas.openxmlformats.org/markup-compatibility/2006">
    <mc:Choice xmlns:p14="http://schemas.microsoft.com/office/powerpoint/2010/main" Requires="p14">
      <p:transition spd="med" p14:dur="700" advTm="1070">
        <p:fade/>
      </p:transition>
    </mc:Choice>
    <mc:Fallback>
      <p:transition spd="med" advTm="107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7" name="矩形 20"/>
          <p:cNvSpPr>
            <a:spLocks noChangeArrowheads="1"/>
          </p:cNvSpPr>
          <p:nvPr/>
        </p:nvSpPr>
        <p:spPr bwMode="auto">
          <a:xfrm>
            <a:off x="4173895" y="3111450"/>
            <a:ext cx="603249" cy="369332"/>
          </a:xfrm>
          <a:prstGeom prst="rect">
            <a:avLst/>
          </a:prstGeom>
          <a:solidFill>
            <a:srgbClr val="FFC000"/>
          </a:solidFill>
          <a:ln>
            <a:noFill/>
          </a:ln>
          <a:extLst>
            <a:ext uri="{91240B29-F687-4F45-9708-019B960494DF}">
              <a14:hiddenLine xmlns:a14="http://schemas.microsoft.com/office/drawing/2010/main" w="9525">
                <a:solidFill>
                  <a:srgbClr val="000000"/>
                </a:solidFill>
                <a:round/>
              </a14:hiddenLine>
            </a:ext>
          </a:extLst>
        </p:spPr>
        <p:txBody>
          <a:bodyPr>
            <a:spAutoFit/>
          </a:bodyPr>
          <a:lstStyle>
            <a:lvl1pPr eaLnBrk="0" hangingPunct="0">
              <a:defRPr>
                <a:solidFill>
                  <a:schemeClr val="tx1"/>
                </a:solidFill>
                <a:latin typeface="Chalet-ParisNineteenSixty" pitchFamily="50" charset="0"/>
                <a:ea typeface="宋体" panose="02010600030101010101" pitchFamily="2" charset="-122"/>
              </a:defRPr>
            </a:lvl1pPr>
            <a:lvl2pPr marL="742950" indent="-285750" eaLnBrk="0" hangingPunct="0">
              <a:defRPr>
                <a:solidFill>
                  <a:schemeClr val="tx1"/>
                </a:solidFill>
                <a:latin typeface="Chalet-ParisNineteenSixty" pitchFamily="50" charset="0"/>
                <a:ea typeface="宋体" panose="02010600030101010101" pitchFamily="2" charset="-122"/>
              </a:defRPr>
            </a:lvl2pPr>
            <a:lvl3pPr marL="1143000" indent="-228600" eaLnBrk="0" hangingPunct="0">
              <a:defRPr>
                <a:solidFill>
                  <a:schemeClr val="tx1"/>
                </a:solidFill>
                <a:latin typeface="Chalet-ParisNineteenSixty" pitchFamily="50" charset="0"/>
                <a:ea typeface="宋体" panose="02010600030101010101" pitchFamily="2" charset="-122"/>
              </a:defRPr>
            </a:lvl3pPr>
            <a:lvl4pPr marL="1600200" indent="-228600" eaLnBrk="0" hangingPunct="0">
              <a:defRPr>
                <a:solidFill>
                  <a:schemeClr val="tx1"/>
                </a:solidFill>
                <a:latin typeface="Chalet-ParisNineteenSixty" pitchFamily="50" charset="0"/>
                <a:ea typeface="宋体" panose="02010600030101010101" pitchFamily="2" charset="-122"/>
              </a:defRPr>
            </a:lvl4pPr>
            <a:lvl5pPr marL="2057400" indent="-228600" eaLnBrk="0" hangingPunct="0">
              <a:defRPr>
                <a:solidFill>
                  <a:schemeClr val="tx1"/>
                </a:solidFill>
                <a:latin typeface="Chalet-ParisNineteenSixty" pitchFamily="50"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halet-ParisNineteenSixty" pitchFamily="50"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solidFill>
              <a:effectLst/>
              <a:uLnTx/>
              <a:uFillTx/>
              <a:latin typeface="Chalet-ParisNineteenSixty" pitchFamily="50" charset="0"/>
              <a:ea typeface="宋体" panose="02010600030101010101" pitchFamily="2" charset="-122"/>
              <a:cs typeface="+mn-cs"/>
            </a:endParaRPr>
          </a:p>
        </p:txBody>
      </p:sp>
      <p:sp>
        <p:nvSpPr>
          <p:cNvPr id="20" name="矩形 9"/>
          <p:cNvSpPr>
            <a:spLocks noChangeArrowheads="1"/>
          </p:cNvSpPr>
          <p:nvPr/>
        </p:nvSpPr>
        <p:spPr bwMode="auto">
          <a:xfrm rot="20831583">
            <a:off x="-391360" y="53144"/>
            <a:ext cx="5832351" cy="1479209"/>
          </a:xfrm>
          <a:prstGeom prst="rect">
            <a:avLst/>
          </a:prstGeom>
          <a:blipFill dpi="0" rotWithShape="1">
            <a:blip r:embed="rId1" cstate="email"/>
            <a:srcRect/>
            <a:stretch>
              <a:fillRect/>
            </a:stretch>
          </a:blip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1" name="文本框 7"/>
          <p:cNvSpPr>
            <a:spLocks noChangeArrowheads="1"/>
          </p:cNvSpPr>
          <p:nvPr/>
        </p:nvSpPr>
        <p:spPr bwMode="auto">
          <a:xfrm rot="21046589">
            <a:off x="27391" y="482134"/>
            <a:ext cx="45387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zh-CN" altLang="en-US" sz="4000" b="1" dirty="0">
                <a:solidFill>
                  <a:srgbClr val="FFFFFF"/>
                </a:solidFill>
                <a:latin typeface="微软雅黑" panose="020B0503020204020204" pitchFamily="34" charset="-122"/>
                <a:ea typeface="微软雅黑" panose="020B0503020204020204" pitchFamily="34" charset="-122"/>
                <a:sym typeface="宋体" panose="02010600030101010101" pitchFamily="2" charset="-122"/>
              </a:rPr>
              <a:t>地理位置</a:t>
            </a:r>
            <a:endParaRPr kumimoji="0" lang="zh-CN" altLang="en-US" sz="4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sym typeface="宋体" panose="02010600030101010101" pitchFamily="2" charset="-122"/>
            </a:endParaRPr>
          </a:p>
        </p:txBody>
      </p:sp>
      <p:pic>
        <p:nvPicPr>
          <p:cNvPr id="2" name="图片 1"/>
          <p:cNvPicPr>
            <a:picLocks noChangeAspect="1"/>
          </p:cNvPicPr>
          <p:nvPr/>
        </p:nvPicPr>
        <p:blipFill>
          <a:blip r:embed="rId2"/>
          <a:stretch>
            <a:fillRect/>
          </a:stretch>
        </p:blipFill>
        <p:spPr>
          <a:xfrm>
            <a:off x="3502776" y="3480782"/>
            <a:ext cx="2271363" cy="3114708"/>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5" name="图片 4"/>
          <p:cNvPicPr>
            <a:picLocks noChangeAspect="1"/>
          </p:cNvPicPr>
          <p:nvPr/>
        </p:nvPicPr>
        <p:blipFill>
          <a:blip r:embed="rId3"/>
          <a:stretch>
            <a:fillRect/>
          </a:stretch>
        </p:blipFill>
        <p:spPr>
          <a:xfrm>
            <a:off x="3641165" y="974762"/>
            <a:ext cx="4942249" cy="2224549"/>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grpSp>
        <p:nvGrpSpPr>
          <p:cNvPr id="22" name="Group 4"/>
          <p:cNvGrpSpPr/>
          <p:nvPr/>
        </p:nvGrpSpPr>
        <p:grpSpPr bwMode="auto">
          <a:xfrm>
            <a:off x="0" y="6734175"/>
            <a:ext cx="12192000" cy="138113"/>
            <a:chOff x="0" y="0"/>
            <a:chExt cx="12231884" cy="334101"/>
          </a:xfrm>
        </p:grpSpPr>
        <p:sp>
          <p:nvSpPr>
            <p:cNvPr id="23" name="矩形 12"/>
            <p:cNvSpPr>
              <a:spLocks noChangeArrowheads="1"/>
            </p:cNvSpPr>
            <p:nvPr/>
          </p:nvSpPr>
          <p:spPr bwMode="auto">
            <a:xfrm>
              <a:off x="0" y="0"/>
              <a:ext cx="2452914" cy="334101"/>
            </a:xfrm>
            <a:prstGeom prst="rect">
              <a:avLst/>
            </a:prstGeom>
            <a:solidFill>
              <a:srgbClr val="F6C6D5"/>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4" name="矩形 13"/>
            <p:cNvSpPr>
              <a:spLocks noChangeArrowheads="1"/>
            </p:cNvSpPr>
            <p:nvPr/>
          </p:nvSpPr>
          <p:spPr bwMode="auto">
            <a:xfrm>
              <a:off x="2452914" y="0"/>
              <a:ext cx="2452914" cy="334101"/>
            </a:xfrm>
            <a:prstGeom prst="rect">
              <a:avLst/>
            </a:prstGeom>
            <a:solidFill>
              <a:srgbClr val="2E3740"/>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5" name="矩形 14"/>
            <p:cNvSpPr>
              <a:spLocks noChangeArrowheads="1"/>
            </p:cNvSpPr>
            <p:nvPr/>
          </p:nvSpPr>
          <p:spPr bwMode="auto">
            <a:xfrm>
              <a:off x="4905828" y="0"/>
              <a:ext cx="2452914" cy="334101"/>
            </a:xfrm>
            <a:prstGeom prst="rect">
              <a:avLst/>
            </a:prstGeom>
            <a:solidFill>
              <a:srgbClr val="0A6AA1"/>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6" name="矩形 15"/>
            <p:cNvSpPr>
              <a:spLocks noChangeArrowheads="1"/>
            </p:cNvSpPr>
            <p:nvPr/>
          </p:nvSpPr>
          <p:spPr bwMode="auto">
            <a:xfrm>
              <a:off x="7342399" y="0"/>
              <a:ext cx="2452914" cy="334101"/>
            </a:xfrm>
            <a:prstGeom prst="rect">
              <a:avLst/>
            </a:prstGeom>
            <a:solidFill>
              <a:srgbClr val="26B7CC"/>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27" name="矩形 16"/>
            <p:cNvSpPr>
              <a:spLocks noChangeArrowheads="1"/>
            </p:cNvSpPr>
            <p:nvPr/>
          </p:nvSpPr>
          <p:spPr bwMode="auto">
            <a:xfrm>
              <a:off x="9778970" y="0"/>
              <a:ext cx="2452914" cy="334101"/>
            </a:xfrm>
            <a:prstGeom prst="rect">
              <a:avLst/>
            </a:prstGeom>
            <a:solidFill>
              <a:srgbClr val="ED4989"/>
            </a:solidFill>
            <a:ln>
              <a:noFill/>
            </a:ln>
            <a:extLst>
              <a:ext uri="{91240B29-F687-4F45-9708-019B960494DF}">
                <a14:hiddenLine xmlns:a14="http://schemas.microsoft.com/office/drawing/2010/main" w="12700">
                  <a:solidFill>
                    <a:srgbClr val="42719B"/>
                  </a:solidFill>
                  <a:bevel/>
                </a14:hiddenLine>
              </a:ext>
            </a:extLst>
          </p:spPr>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800"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grpSp>
      <p:pic>
        <p:nvPicPr>
          <p:cNvPr id="28" name="图片 1"/>
          <p:cNvPicPr>
            <a:picLocks noChangeAspect="1"/>
          </p:cNvPicPr>
          <p:nvPr/>
        </p:nvPicPr>
        <p:blipFill>
          <a:blip r:embed="rId4"/>
          <a:stretch>
            <a:fillRect/>
          </a:stretch>
        </p:blipFill>
        <p:spPr>
          <a:xfrm>
            <a:off x="1040024" y="1502064"/>
            <a:ext cx="2262996" cy="339449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16" name="Picture 2"/>
          <p:cNvPicPr>
            <a:picLocks noChangeAspect="1"/>
          </p:cNvPicPr>
          <p:nvPr/>
        </p:nvPicPr>
        <p:blipFill>
          <a:blip r:embed="rId5"/>
          <a:stretch>
            <a:fillRect/>
          </a:stretch>
        </p:blipFill>
        <p:spPr>
          <a:xfrm>
            <a:off x="6029801" y="3542558"/>
            <a:ext cx="4632281" cy="3026667"/>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18" name="TextBox 36"/>
          <p:cNvSpPr txBox="1">
            <a:spLocks noChangeArrowheads="1"/>
          </p:cNvSpPr>
          <p:nvPr/>
        </p:nvSpPr>
        <p:spPr bwMode="auto">
          <a:xfrm>
            <a:off x="8713425" y="566968"/>
            <a:ext cx="3594386"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90000"/>
              </a:lnSpc>
              <a:defRPr kern="0">
                <a:solidFill>
                  <a:srgbClr val="0066CC"/>
                </a:solidFill>
                <a:latin typeface="思源黑体 CN Normal" pitchFamily="34" charset="-122"/>
                <a:ea typeface="思源黑体 CN Normal" pitchFamily="34" charset="-122"/>
                <a:cs typeface="+mj-cs"/>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zh-CN" altLang="en-US" kern="1200" dirty="0">
                <a:solidFill>
                  <a:schemeClr val="accent4"/>
                </a:solidFill>
                <a:latin typeface="Century Gothic" panose="020B0502020202020204" charset="0"/>
                <a:ea typeface="Century Gothic" panose="020B0502020202020204" charset="0"/>
                <a:cs typeface="Arial" panose="020B0604020202020204" pitchFamily="34" charset="0"/>
              </a:rPr>
              <a:t>距离海南各市县</a:t>
            </a:r>
            <a:r>
              <a:rPr lang="en-US" altLang="zh-CN" kern="1200" dirty="0">
                <a:solidFill>
                  <a:schemeClr val="accent4"/>
                </a:solidFill>
                <a:latin typeface="Century Gothic" panose="020B0502020202020204" charset="0"/>
                <a:ea typeface="Century Gothic" panose="020B0502020202020204" charset="0"/>
                <a:cs typeface="Arial" panose="020B0604020202020204" pitchFamily="34" charset="0"/>
              </a:rPr>
              <a:t>/</a:t>
            </a:r>
            <a:r>
              <a:rPr lang="zh-CN" altLang="en-US" kern="1200" dirty="0">
                <a:solidFill>
                  <a:schemeClr val="accent4"/>
                </a:solidFill>
                <a:latin typeface="Century Gothic" panose="020B0502020202020204" charset="0"/>
                <a:ea typeface="Century Gothic" panose="020B0502020202020204" charset="0"/>
                <a:cs typeface="Arial" panose="020B0604020202020204" pitchFamily="34" charset="0"/>
              </a:rPr>
              <a:t>景点</a:t>
            </a:r>
            <a:r>
              <a:rPr lang="en-US" altLang="zh-CN" kern="1200" dirty="0">
                <a:solidFill>
                  <a:schemeClr val="accent4"/>
                </a:solidFill>
                <a:latin typeface="Century Gothic" panose="020B0502020202020204" charset="0"/>
                <a:ea typeface="Century Gothic" panose="020B0502020202020204" charset="0"/>
                <a:cs typeface="Arial" panose="020B0604020202020204" pitchFamily="34" charset="0"/>
              </a:rPr>
              <a:t>1</a:t>
            </a:r>
            <a:r>
              <a:rPr lang="zh-CN" altLang="en-US" kern="1200" dirty="0">
                <a:solidFill>
                  <a:schemeClr val="accent4"/>
                </a:solidFill>
                <a:latin typeface="Century Gothic" panose="020B0502020202020204" charset="0"/>
                <a:ea typeface="Century Gothic" panose="020B0502020202020204" charset="0"/>
                <a:cs typeface="Arial" panose="020B0604020202020204" pitchFamily="34" charset="0"/>
              </a:rPr>
              <a:t>个小时</a:t>
            </a:r>
            <a:r>
              <a:rPr lang="en-US" altLang="zh-CN" kern="1200" dirty="0">
                <a:solidFill>
                  <a:schemeClr val="accent4"/>
                </a:solidFill>
                <a:latin typeface="Century Gothic" panose="020B0502020202020204" charset="0"/>
                <a:ea typeface="Century Gothic" panose="020B0502020202020204" charset="0"/>
                <a:cs typeface="Arial" panose="020B0604020202020204" pitchFamily="34" charset="0"/>
              </a:rPr>
              <a:t>40</a:t>
            </a:r>
            <a:r>
              <a:rPr lang="zh-CN" altLang="en-US" kern="1200" dirty="0">
                <a:solidFill>
                  <a:schemeClr val="accent4"/>
                </a:solidFill>
                <a:latin typeface="Century Gothic" panose="020B0502020202020204" charset="0"/>
                <a:ea typeface="Century Gothic" panose="020B0502020202020204" charset="0"/>
                <a:cs typeface="Arial" panose="020B0604020202020204" pitchFamily="34" charset="0"/>
              </a:rPr>
              <a:t>分钟路程，交通便利</a:t>
            </a:r>
            <a:endParaRPr lang="en-US" altLang="zh-CN" kern="1200" dirty="0">
              <a:solidFill>
                <a:schemeClr val="accent4"/>
              </a:solidFill>
              <a:latin typeface="Century Gothic" panose="020B0502020202020204" charset="0"/>
              <a:ea typeface="Century Gothic" panose="020B0502020202020204" charset="0"/>
              <a:cs typeface="Arial" panose="020B0604020202020204" pitchFamily="34" charset="0"/>
            </a:endParaRPr>
          </a:p>
        </p:txBody>
      </p:sp>
      <p:sp>
        <p:nvSpPr>
          <p:cNvPr id="19" name="TextBox 36"/>
          <p:cNvSpPr txBox="1">
            <a:spLocks noChangeArrowheads="1"/>
          </p:cNvSpPr>
          <p:nvPr/>
        </p:nvSpPr>
        <p:spPr bwMode="auto">
          <a:xfrm>
            <a:off x="8735621" y="2003052"/>
            <a:ext cx="3500476"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90000"/>
              </a:lnSpc>
              <a:defRPr kern="0">
                <a:solidFill>
                  <a:srgbClr val="0066CC"/>
                </a:solidFill>
                <a:latin typeface="思源黑体 CN Normal" pitchFamily="34" charset="-122"/>
                <a:ea typeface="思源黑体 CN Normal" pitchFamily="34" charset="-122"/>
                <a:cs typeface="+mj-cs"/>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lvl="0">
              <a:defRPr/>
            </a:pPr>
            <a:r>
              <a:rPr lang="zh-CN" altLang="en-US" sz="2200" kern="1200" dirty="0">
                <a:solidFill>
                  <a:srgbClr val="4AAE46"/>
                </a:solidFill>
                <a:latin typeface="Century Gothic" panose="020B0502020202020204" charset="0"/>
                <a:ea typeface="Century Gothic" panose="020B0502020202020204" charset="0"/>
                <a:cs typeface="Arial" panose="020B0604020202020204" pitchFamily="34" charset="0"/>
              </a:rPr>
              <a:t>热带雨林打卡地</a:t>
            </a:r>
            <a:endParaRPr lang="en-US" altLang="zh-CN" sz="2200" kern="1200" dirty="0">
              <a:solidFill>
                <a:srgbClr val="4AAE46"/>
              </a:solidFill>
              <a:latin typeface="Century Gothic" panose="020B0502020202020204" charset="0"/>
              <a:ea typeface="Century Gothic" panose="020B0502020202020204" charset="0"/>
              <a:cs typeface="Arial" panose="020B0604020202020204" pitchFamily="34" charset="0"/>
            </a:endParaRPr>
          </a:p>
          <a:p>
            <a:pPr lvl="0">
              <a:defRPr/>
            </a:pPr>
            <a:r>
              <a:rPr lang="zh-CN" altLang="en-US" dirty="0">
                <a:solidFill>
                  <a:schemeClr val="accent4"/>
                </a:solidFill>
              </a:rPr>
              <a:t>热带雨林徒步、万年古树天琴树</a:t>
            </a:r>
            <a:endParaRPr lang="en-US" altLang="zh-CN" sz="2400" dirty="0">
              <a:solidFill>
                <a:schemeClr val="accent4"/>
              </a:solidFill>
            </a:endParaRPr>
          </a:p>
        </p:txBody>
      </p:sp>
      <p:sp>
        <p:nvSpPr>
          <p:cNvPr id="29" name="TextBox 36"/>
          <p:cNvSpPr txBox="1">
            <a:spLocks noChangeArrowheads="1"/>
          </p:cNvSpPr>
          <p:nvPr/>
        </p:nvSpPr>
        <p:spPr bwMode="auto">
          <a:xfrm>
            <a:off x="8695672" y="1219354"/>
            <a:ext cx="3598131" cy="72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90000"/>
              </a:lnSpc>
              <a:defRPr kern="0">
                <a:solidFill>
                  <a:srgbClr val="0066CC"/>
                </a:solidFill>
                <a:latin typeface="思源黑体 CN Normal" pitchFamily="34" charset="-122"/>
                <a:ea typeface="思源黑体 CN Normal" pitchFamily="34" charset="-122"/>
                <a:cs typeface="+mj-cs"/>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sz="2200" kern="1200" dirty="0">
                <a:solidFill>
                  <a:srgbClr val="4AAE46"/>
                </a:solidFill>
                <a:latin typeface="Century Gothic" panose="020B0502020202020204" charset="0"/>
                <a:ea typeface="Century Gothic" panose="020B0502020202020204" charset="0"/>
                <a:cs typeface="Arial" panose="020B0604020202020204" pitchFamily="34" charset="0"/>
              </a:rPr>
              <a:t>空气质量一级，天然氧吧</a:t>
            </a:r>
            <a:endParaRPr lang="en-US" altLang="zh-CN" sz="2200" kern="1200" dirty="0">
              <a:solidFill>
                <a:srgbClr val="4AAE46"/>
              </a:solidFill>
              <a:latin typeface="Century Gothic" panose="020B0502020202020204" charset="0"/>
              <a:ea typeface="Century Gothic" panose="020B0502020202020204" charset="0"/>
              <a:cs typeface="Arial" panose="020B0604020202020204" pitchFamily="34" charset="0"/>
            </a:endParaRPr>
          </a:p>
          <a:p>
            <a:pPr lvl="0">
              <a:defRPr/>
            </a:pPr>
            <a:r>
              <a:rPr lang="zh-CN" altLang="en-US" dirty="0">
                <a:solidFill>
                  <a:schemeClr val="accent4"/>
                </a:solidFill>
              </a:rPr>
              <a:t>负氧离子保持在</a:t>
            </a:r>
            <a:r>
              <a:rPr lang="en-US" dirty="0">
                <a:solidFill>
                  <a:schemeClr val="accent4"/>
                </a:solidFill>
              </a:rPr>
              <a:t>18000</a:t>
            </a:r>
            <a:r>
              <a:rPr lang="zh-CN" altLang="en-US" dirty="0">
                <a:solidFill>
                  <a:schemeClr val="accent4"/>
                </a:solidFill>
              </a:rPr>
              <a:t>个</a:t>
            </a:r>
            <a:r>
              <a:rPr lang="en-US" dirty="0">
                <a:solidFill>
                  <a:schemeClr val="accent4"/>
                </a:solidFill>
              </a:rPr>
              <a:t>/cm³</a:t>
            </a:r>
            <a:endParaRPr lang="en-US" altLang="zh-CN" sz="2400" dirty="0">
              <a:solidFill>
                <a:schemeClr val="accent4"/>
              </a:solidFill>
            </a:endParaRPr>
          </a:p>
        </p:txBody>
      </p:sp>
      <p:sp>
        <p:nvSpPr>
          <p:cNvPr id="30" name="TextBox 36"/>
          <p:cNvSpPr txBox="1">
            <a:spLocks noChangeArrowheads="1"/>
          </p:cNvSpPr>
          <p:nvPr/>
        </p:nvSpPr>
        <p:spPr bwMode="auto">
          <a:xfrm>
            <a:off x="8713425" y="2789556"/>
            <a:ext cx="3500476"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90000"/>
              </a:lnSpc>
              <a:defRPr kern="0">
                <a:solidFill>
                  <a:srgbClr val="0066CC"/>
                </a:solidFill>
                <a:latin typeface="思源黑体 CN Normal" pitchFamily="34" charset="-122"/>
                <a:ea typeface="思源黑体 CN Normal" pitchFamily="34" charset="-122"/>
                <a:cs typeface="+mj-cs"/>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sz="2200" kern="1200" dirty="0">
                <a:solidFill>
                  <a:srgbClr val="4AAE46"/>
                </a:solidFill>
                <a:latin typeface="Century Gothic" panose="020B0502020202020204" charset="0"/>
                <a:ea typeface="Century Gothic" panose="020B0502020202020204" charset="0"/>
                <a:cs typeface="Arial" panose="020B0604020202020204" pitchFamily="34" charset="0"/>
              </a:rPr>
              <a:t>中国国家地理标志产品</a:t>
            </a:r>
            <a:endParaRPr lang="en-US" altLang="zh-CN" sz="2200" kern="1200" dirty="0">
              <a:solidFill>
                <a:srgbClr val="4AAE46"/>
              </a:solidFill>
              <a:latin typeface="Century Gothic" panose="020B0502020202020204" charset="0"/>
              <a:ea typeface="Century Gothic" panose="020B0502020202020204" charset="0"/>
              <a:cs typeface="Arial" panose="020B0604020202020204" pitchFamily="34" charset="0"/>
            </a:endParaRPr>
          </a:p>
          <a:p>
            <a:pPr lvl="0">
              <a:defRPr/>
            </a:pPr>
            <a:r>
              <a:rPr lang="zh-CN" altLang="en-US" dirty="0">
                <a:solidFill>
                  <a:schemeClr val="accent4"/>
                </a:solidFill>
              </a:rPr>
              <a:t>琼中绿橙</a:t>
            </a:r>
            <a:endParaRPr lang="en-US" altLang="zh-CN" sz="2400" dirty="0">
              <a:solidFill>
                <a:schemeClr val="accent4"/>
              </a:solidFill>
            </a:endParaRPr>
          </a:p>
        </p:txBody>
      </p:sp>
      <p:sp>
        <p:nvSpPr>
          <p:cNvPr id="31" name="TextBox 36"/>
          <p:cNvSpPr txBox="1">
            <a:spLocks noChangeArrowheads="1"/>
          </p:cNvSpPr>
          <p:nvPr/>
        </p:nvSpPr>
        <p:spPr bwMode="auto">
          <a:xfrm>
            <a:off x="8096782" y="180078"/>
            <a:ext cx="4299808" cy="427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eaLnBrk="1" hangingPunct="1">
              <a:lnSpc>
                <a:spcPct val="90000"/>
              </a:lnSpc>
              <a:defRPr kern="0">
                <a:solidFill>
                  <a:srgbClr val="0066CC"/>
                </a:solidFill>
                <a:latin typeface="思源黑体 CN Normal" pitchFamily="34" charset="-122"/>
                <a:ea typeface="思源黑体 CN Normal" pitchFamily="34" charset="-122"/>
                <a:cs typeface="+mj-cs"/>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lgn="just" defTabSz="914400" fontAlgn="auto">
              <a:lnSpc>
                <a:spcPts val="2835"/>
              </a:lnSpc>
              <a:spcBef>
                <a:spcPts val="500"/>
              </a:spcBef>
              <a:spcAft>
                <a:spcPts val="500"/>
              </a:spcAft>
              <a:defRPr/>
            </a:pPr>
            <a:r>
              <a:rPr lang="zh-CN" altLang="en-US" sz="2200" kern="1200" dirty="0">
                <a:solidFill>
                  <a:srgbClr val="4AAE46"/>
                </a:solidFill>
                <a:latin typeface="Century Gothic" panose="020B0502020202020204" charset="0"/>
                <a:ea typeface="Century Gothic" panose="020B0502020202020204" charset="0"/>
                <a:cs typeface="Arial" panose="020B0604020202020204" pitchFamily="34" charset="0"/>
              </a:rPr>
              <a:t>琼中位于海南岛中心，海南之心</a:t>
            </a:r>
            <a:endParaRPr lang="en-US" altLang="zh-CN" sz="2200" kern="1200" dirty="0">
              <a:solidFill>
                <a:srgbClr val="4AAE46"/>
              </a:solidFill>
              <a:latin typeface="Century Gothic" panose="020B0502020202020204" charset="0"/>
              <a:ea typeface="Century Gothic" panose="020B0502020202020204" charset="0"/>
              <a:cs typeface="Arial" panose="020B0604020202020204" pitchFamily="34" charset="0"/>
            </a:endParaRPr>
          </a:p>
        </p:txBody>
      </p:sp>
      <p:sp>
        <p:nvSpPr>
          <p:cNvPr id="3" name="矩形 2"/>
          <p:cNvSpPr/>
          <p:nvPr/>
        </p:nvSpPr>
        <p:spPr>
          <a:xfrm rot="20517281">
            <a:off x="-43685" y="5568354"/>
            <a:ext cx="3421080" cy="707886"/>
          </a:xfrm>
          <a:prstGeom prst="rect">
            <a:avLst/>
          </a:prstGeom>
          <a:noFill/>
        </p:spPr>
        <p:txBody>
          <a:bodyPr wrap="square" lIns="91440" tIns="45720" rIns="91440" bIns="45720">
            <a:spAutoFit/>
          </a:bodyPr>
          <a:lstStyle/>
          <a:p>
            <a:pPr algn="ctr"/>
            <a:r>
              <a:rPr lang="zh-CN" altLang="en-US" sz="4000" b="0" cap="none" spc="0" dirty="0">
                <a:ln w="0"/>
                <a:solidFill>
                  <a:srgbClr val="92D050"/>
                </a:solidFill>
                <a:effectLst>
                  <a:reflection blurRad="6350" stA="53000" endA="300" endPos="35500" dir="5400000" sy="-90000" algn="bl" rotWithShape="0"/>
                </a:effectLst>
              </a:rPr>
              <a:t>探索热带雨林</a:t>
            </a:r>
            <a:endParaRPr lang="zh-CN" altLang="en-US" sz="4000" b="0" cap="none" spc="0" dirty="0">
              <a:ln w="0"/>
              <a:solidFill>
                <a:srgbClr val="92D050"/>
              </a:solidFill>
              <a:effectLst>
                <a:reflection blurRad="6350" stA="53000" endA="300" endPos="35500" dir="5400000" sy="-90000" algn="bl" rotWithShape="0"/>
              </a:effectLst>
            </a:endParaRPr>
          </a:p>
        </p:txBody>
      </p:sp>
    </p:spTree>
    <p:custDataLst>
      <p:tags r:id="rId6"/>
    </p:custDataLst>
  </p:cSld>
  <p:clrMapOvr>
    <a:masterClrMapping/>
  </p:clrMapOvr>
  <mc:AlternateContent xmlns:mc="http://schemas.openxmlformats.org/markup-compatibility/2006">
    <mc:Choice xmlns:p14="http://schemas.microsoft.com/office/powerpoint/2010/main" Requires="p14">
      <p:transition spd="med" p14:dur="700" advTm="894">
        <p:fade/>
      </p:transition>
    </mc:Choice>
    <mc:Fallback>
      <p:transition spd="med" advTm="894">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酒店视频 - 副本">
            <a:hlinkClick r:id="" action="ppaction://media"/>
          </p:cNvPr>
          <p:cNvPicPr>
            <a:picLocks noChangeAspect="1"/>
          </p:cNvPicPr>
          <p:nvPr>
            <a:videoFile r:link="rId1"/>
            <p:extLst>
              <p:ext uri="{DAA4B4D4-6D71-4841-9C94-3DE7FCFB9230}">
                <p14:media xmlns:p14="http://schemas.microsoft.com/office/powerpoint/2010/main" r:embed="rId2"/>
              </p:ext>
            </p:extLst>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11"/>
    </mc:Choice>
    <mc:Fallback>
      <p:transition spd="slow" advTm="13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3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ARTICULATE_SLIDE_THUMBNAIL_REFRESH" val="1"/>
</p:tagLst>
</file>

<file path=ppt/tags/tag64.xml><?xml version="1.0" encoding="utf-8"?>
<p:tagLst xmlns:p="http://schemas.openxmlformats.org/presentationml/2006/main">
  <p:tag name="ARTICULATE_SLIDE_THUMBNAIL_REFRESH" val="1"/>
</p:tagLst>
</file>

<file path=ppt/tags/tag65.xml><?xml version="1.0" encoding="utf-8"?>
<p:tagLst xmlns:p="http://schemas.openxmlformats.org/presentationml/2006/main">
  <p:tag name="KSO_WM_BEAUTIFY_FLAG" val="#wm#"/>
  <p:tag name="KSO_WM_TEMPLATE_CATEGORY" val="custom"/>
  <p:tag name="KSO_WM_TEMPLATE_INDEX" val="20205081"/>
</p:tagLst>
</file>

<file path=ppt/tags/tag66.xml><?xml version="1.0" encoding="utf-8"?>
<p:tagLst xmlns:p="http://schemas.openxmlformats.org/presentationml/2006/main">
  <p:tag name="ARTICULATE_SLIDE_THUMBNAIL_REFRESH" val="1"/>
</p:tagLst>
</file>

<file path=ppt/tags/tag67.xml><?xml version="1.0" encoding="utf-8"?>
<p:tagLst xmlns:p="http://schemas.openxmlformats.org/presentationml/2006/main">
  <p:tag name="ARTICULATE_SLIDE_THUMBNAIL_REFRESH" val="1"/>
</p:tagLst>
</file>

<file path=ppt/tags/tag68.xml><?xml version="1.0" encoding="utf-8"?>
<p:tagLst xmlns:p="http://schemas.openxmlformats.org/presentationml/2006/main">
  <p:tag name="ARTICULATE_SLIDE_THUMBNAIL_REFRESH" val="1"/>
</p:tagLst>
</file>

<file path=ppt/tags/tag69.xml><?xml version="1.0" encoding="utf-8"?>
<p:tagLst xmlns:p="http://schemas.openxmlformats.org/presentationml/2006/main">
  <p:tag name="ARTICULATE_SLIDE_THUMBNAIL_REFRESH"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ARTICULATE_SLIDE_THUMBNAIL_REFRESH" val="1"/>
</p:tagLst>
</file>

<file path=ppt/tags/tag71.xml><?xml version="1.0" encoding="utf-8"?>
<p:tagLst xmlns:p="http://schemas.openxmlformats.org/presentationml/2006/main">
  <p:tag name="ARTICULATE_SLIDE_THUMBNAIL_REFRESH" val="1"/>
</p:tagLst>
</file>

<file path=ppt/tags/tag72.xml><?xml version="1.0" encoding="utf-8"?>
<p:tagLst xmlns:p="http://schemas.openxmlformats.org/presentationml/2006/main">
  <p:tag name="ARTICULATE_SLIDE_THUMBNAIL_REFRESH" val="1"/>
</p:tagLst>
</file>

<file path=ppt/tags/tag73.xml><?xml version="1.0" encoding="utf-8"?>
<p:tagLst xmlns:p="http://schemas.openxmlformats.org/presentationml/2006/main">
  <p:tag name="ARTICULATE_SLIDE_THUMBNAIL_REFRESH" val="1"/>
</p:tagLst>
</file>

<file path=ppt/tags/tag74.xml><?xml version="1.0" encoding="utf-8"?>
<p:tagLst xmlns:p="http://schemas.openxmlformats.org/presentationml/2006/main">
  <p:tag name="ARTICULATE_SLIDE_THUMBNAIL_REFRESH" val="1"/>
</p:tagLst>
</file>

<file path=ppt/tags/tag75.xml><?xml version="1.0" encoding="utf-8"?>
<p:tagLst xmlns:p="http://schemas.openxmlformats.org/presentationml/2006/main">
  <p:tag name="ARTICULATE_SLIDE_THUMBNAIL_REFRESH" val="1"/>
</p:tagLst>
</file>

<file path=ppt/tags/tag76.xml><?xml version="1.0" encoding="utf-8"?>
<p:tagLst xmlns:p="http://schemas.openxmlformats.org/presentationml/2006/main">
  <p:tag name="ARTICULATE_SLIDE_THUMBNAIL_REFRESH" val="1"/>
</p:tagLst>
</file>

<file path=ppt/tags/tag77.xml><?xml version="1.0" encoding="utf-8"?>
<p:tagLst xmlns:p="http://schemas.openxmlformats.org/presentationml/2006/main">
  <p:tag name="ARTICULATE_SLIDE_THUMBNAIL_REFRESH" val="1"/>
</p:tagLst>
</file>

<file path=ppt/tags/tag78.xml><?xml version="1.0" encoding="utf-8"?>
<p:tagLst xmlns:p="http://schemas.openxmlformats.org/presentationml/2006/main">
  <p:tag name="ARTICULATE_SLIDE_COUNT" val="38"/>
  <p:tag name="ARTICULATE_PROJECT_OPEN" val="0"/>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New Luxury Collection Template">
      <a:dk1>
        <a:srgbClr val="242426"/>
      </a:dk1>
      <a:lt1>
        <a:sysClr val="window" lastClr="FFFFFF"/>
      </a:lt1>
      <a:dk2>
        <a:srgbClr val="565354"/>
      </a:dk2>
      <a:lt2>
        <a:srgbClr val="FFFFFF"/>
      </a:lt2>
      <a:accent1>
        <a:srgbClr val="BFBEBB"/>
      </a:accent1>
      <a:accent2>
        <a:srgbClr val="2A1711"/>
      </a:accent2>
      <a:accent3>
        <a:srgbClr val="9C4546"/>
      </a:accent3>
      <a:accent4>
        <a:srgbClr val="BC9B4C"/>
      </a:accent4>
      <a:accent5>
        <a:srgbClr val="13805B"/>
      </a:accent5>
      <a:accent6>
        <a:srgbClr val="3D628F"/>
      </a:accent6>
      <a:hlink>
        <a:srgbClr val="72415A"/>
      </a:hlink>
      <a:folHlink>
        <a:srgbClr val="DC7247"/>
      </a:folHlink>
    </a:clrScheme>
    <a:fontScheme name="2015 Luxury Collection Brand Fonts">
      <a:majorFont>
        <a:latin typeface="Sofia Pro Light"/>
        <a:ea typeface=""/>
        <a:cs typeface=""/>
      </a:majorFont>
      <a:minorFont>
        <a:latin typeface="Acta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6">
      <a:dk1>
        <a:srgbClr val="808080"/>
      </a:dk1>
      <a:lt1>
        <a:srgbClr val="FFFFFF"/>
      </a:lt1>
      <a:dk2>
        <a:srgbClr val="00395A"/>
      </a:dk2>
      <a:lt2>
        <a:srgbClr val="FFFFFF"/>
      </a:lt2>
      <a:accent1>
        <a:srgbClr val="4FB3CF"/>
      </a:accent1>
      <a:accent2>
        <a:srgbClr val="E2E477"/>
      </a:accent2>
      <a:accent3>
        <a:srgbClr val="AAAEB5"/>
      </a:accent3>
      <a:accent4>
        <a:srgbClr val="DADADA"/>
      </a:accent4>
      <a:accent5>
        <a:srgbClr val="B2D6E4"/>
      </a:accent5>
      <a:accent6>
        <a:srgbClr val="CDCF6B"/>
      </a:accent6>
      <a:hlink>
        <a:srgbClr val="9CC5C9"/>
      </a:hlink>
      <a:folHlink>
        <a:srgbClr val="1595D3"/>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Century" panose="020406040505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1" i="0" u="none" strike="noStrike" cap="none" normalizeH="0" baseline="0" smtClean="0">
            <a:ln>
              <a:noFill/>
            </a:ln>
            <a:solidFill>
              <a:schemeClr val="tx1"/>
            </a:solidFill>
            <a:effectLst/>
            <a:latin typeface="Century" panose="02040604050505020304"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808080"/>
        </a:dk1>
        <a:lt1>
          <a:srgbClr val="FFFFFF"/>
        </a:lt1>
        <a:dk2>
          <a:srgbClr val="0A2547"/>
        </a:dk2>
        <a:lt2>
          <a:srgbClr val="FFFFFF"/>
        </a:lt2>
        <a:accent1>
          <a:srgbClr val="FFDE00"/>
        </a:accent1>
        <a:accent2>
          <a:srgbClr val="7AC142"/>
        </a:accent2>
        <a:accent3>
          <a:srgbClr val="AAACB1"/>
        </a:accent3>
        <a:accent4>
          <a:srgbClr val="DADADA"/>
        </a:accent4>
        <a:accent5>
          <a:srgbClr val="FFECAA"/>
        </a:accent5>
        <a:accent6>
          <a:srgbClr val="6EAF3B"/>
        </a:accent6>
        <a:hlink>
          <a:srgbClr val="E51B24"/>
        </a:hlink>
        <a:folHlink>
          <a:srgbClr val="99CC00"/>
        </a:folHlink>
      </a:clrScheme>
      <a:clrMap bg1="dk2" tx1="lt1" bg2="dk1" tx2="lt2" accent1="accent1" accent2="accent2" accent3="accent3" accent4="accent4" accent5="accent5" accent6="accent6" hlink="hlink" folHlink="folHlink"/>
    </a:extraClrScheme>
    <a:extraClrScheme>
      <a:clrScheme name="Default Design 14">
        <a:dk1>
          <a:srgbClr val="808080"/>
        </a:dk1>
        <a:lt1>
          <a:srgbClr val="FFFFFF"/>
        </a:lt1>
        <a:dk2>
          <a:srgbClr val="0A2547"/>
        </a:dk2>
        <a:lt2>
          <a:srgbClr val="FFFFFF"/>
        </a:lt2>
        <a:accent1>
          <a:srgbClr val="FFDE00"/>
        </a:accent1>
        <a:accent2>
          <a:srgbClr val="7AC142"/>
        </a:accent2>
        <a:accent3>
          <a:srgbClr val="AAACB1"/>
        </a:accent3>
        <a:accent4>
          <a:srgbClr val="DADADA"/>
        </a:accent4>
        <a:accent5>
          <a:srgbClr val="FFECAA"/>
        </a:accent5>
        <a:accent6>
          <a:srgbClr val="6EAF3B"/>
        </a:accent6>
        <a:hlink>
          <a:srgbClr val="E51B24"/>
        </a:hlink>
        <a:folHlink>
          <a:srgbClr val="1595D3"/>
        </a:folHlink>
      </a:clrScheme>
      <a:clrMap bg1="dk2" tx1="lt1" bg2="dk1" tx2="lt2" accent1="accent1" accent2="accent2" accent3="accent3" accent4="accent4" accent5="accent5" accent6="accent6" hlink="hlink" folHlink="folHlink"/>
    </a:extraClrScheme>
    <a:extraClrScheme>
      <a:clrScheme name="Default Design 15">
        <a:dk1>
          <a:srgbClr val="808080"/>
        </a:dk1>
        <a:lt1>
          <a:srgbClr val="FFFFFF"/>
        </a:lt1>
        <a:dk2>
          <a:srgbClr val="00395A"/>
        </a:dk2>
        <a:lt2>
          <a:srgbClr val="FFFFFF"/>
        </a:lt2>
        <a:accent1>
          <a:srgbClr val="4FB3CF"/>
        </a:accent1>
        <a:accent2>
          <a:srgbClr val="E2E477"/>
        </a:accent2>
        <a:accent3>
          <a:srgbClr val="AAAEB5"/>
        </a:accent3>
        <a:accent4>
          <a:srgbClr val="DADADA"/>
        </a:accent4>
        <a:accent5>
          <a:srgbClr val="B2D6E4"/>
        </a:accent5>
        <a:accent6>
          <a:srgbClr val="CDCF6B"/>
        </a:accent6>
        <a:hlink>
          <a:srgbClr val="E51B24"/>
        </a:hlink>
        <a:folHlink>
          <a:srgbClr val="1595D3"/>
        </a:folHlink>
      </a:clrScheme>
      <a:clrMap bg1="dk2" tx1="lt1" bg2="dk1" tx2="lt2" accent1="accent1" accent2="accent2" accent3="accent3" accent4="accent4" accent5="accent5" accent6="accent6" hlink="hlink" folHlink="folHlink"/>
    </a:extraClrScheme>
    <a:extraClrScheme>
      <a:clrScheme name="Default Design 16">
        <a:dk1>
          <a:srgbClr val="808080"/>
        </a:dk1>
        <a:lt1>
          <a:srgbClr val="FFFFFF"/>
        </a:lt1>
        <a:dk2>
          <a:srgbClr val="00395A"/>
        </a:dk2>
        <a:lt2>
          <a:srgbClr val="FFFFFF"/>
        </a:lt2>
        <a:accent1>
          <a:srgbClr val="4FB3CF"/>
        </a:accent1>
        <a:accent2>
          <a:srgbClr val="E2E477"/>
        </a:accent2>
        <a:accent3>
          <a:srgbClr val="AAAEB5"/>
        </a:accent3>
        <a:accent4>
          <a:srgbClr val="DADADA"/>
        </a:accent4>
        <a:accent5>
          <a:srgbClr val="B2D6E4"/>
        </a:accent5>
        <a:accent6>
          <a:srgbClr val="CDCF6B"/>
        </a:accent6>
        <a:hlink>
          <a:srgbClr val="9CC5C9"/>
        </a:hlink>
        <a:folHlink>
          <a:srgbClr val="1595D3"/>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a:themeElements>
    <a:clrScheme name="Custom 7">
      <a:dk1>
        <a:srgbClr val="000000"/>
      </a:dk1>
      <a:lt1>
        <a:srgbClr val="FFFFFF"/>
      </a:lt1>
      <a:dk2>
        <a:srgbClr val="44546A"/>
      </a:dk2>
      <a:lt2>
        <a:srgbClr val="E7E6E6"/>
      </a:lt2>
      <a:accent1>
        <a:srgbClr val="593F99"/>
      </a:accent1>
      <a:accent2>
        <a:srgbClr val="FD9561"/>
      </a:accent2>
      <a:accent3>
        <a:srgbClr val="F9AA3F"/>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1949</Words>
  <Application>WPS 演示</Application>
  <PresentationFormat>宽屏</PresentationFormat>
  <Paragraphs>386</Paragraphs>
  <Slides>22</Slides>
  <Notes>15</Notes>
  <HiddenSlides>0</HiddenSlides>
  <MMClips>1</MMClips>
  <ScaleCrop>false</ScaleCrop>
  <HeadingPairs>
    <vt:vector size="6" baseType="variant">
      <vt:variant>
        <vt:lpstr>已用的字体</vt:lpstr>
      </vt:variant>
      <vt:variant>
        <vt:i4>35</vt:i4>
      </vt:variant>
      <vt:variant>
        <vt:lpstr>主题</vt:lpstr>
      </vt:variant>
      <vt:variant>
        <vt:i4>5</vt:i4>
      </vt:variant>
      <vt:variant>
        <vt:lpstr>幻灯片标题</vt:lpstr>
      </vt:variant>
      <vt:variant>
        <vt:i4>22</vt:i4>
      </vt:variant>
    </vt:vector>
  </HeadingPairs>
  <TitlesOfParts>
    <vt:vector size="62" baseType="lpstr">
      <vt:lpstr>Arial</vt:lpstr>
      <vt:lpstr>宋体</vt:lpstr>
      <vt:lpstr>Wingdings</vt:lpstr>
      <vt:lpstr>Calibri Light</vt:lpstr>
      <vt:lpstr>Calibri</vt:lpstr>
      <vt:lpstr>Sofia Pro Light</vt:lpstr>
      <vt:lpstr>Segoe Print</vt:lpstr>
      <vt:lpstr>Sofia Pro Semi Bold</vt:lpstr>
      <vt:lpstr>Acta Book</vt:lpstr>
      <vt:lpstr>Sofia Pro Regular</vt:lpstr>
      <vt:lpstr>Arial</vt:lpstr>
      <vt:lpstr>Sofia Pro Black</vt:lpstr>
      <vt:lpstr>Century</vt:lpstr>
      <vt:lpstr>Times New Roman</vt:lpstr>
      <vt:lpstr>微软雅黑</vt:lpstr>
      <vt:lpstr>Wingdings</vt:lpstr>
      <vt:lpstr>Arial Black</vt:lpstr>
      <vt:lpstr>Century Gothic</vt:lpstr>
      <vt:lpstr>Proxima Nova Semibold</vt:lpstr>
      <vt:lpstr>Yu Gothic UI</vt:lpstr>
      <vt:lpstr>Georgia</vt:lpstr>
      <vt:lpstr>思源黑体 CN Normal</vt:lpstr>
      <vt:lpstr>黑体</vt:lpstr>
      <vt:lpstr>Chalet-ParisNineteenSixty</vt:lpstr>
      <vt:lpstr>Calibri</vt:lpstr>
      <vt:lpstr>Bell MT</vt:lpstr>
      <vt:lpstr>MS PGothic</vt:lpstr>
      <vt:lpstr>文鼎CS中宋</vt:lpstr>
      <vt:lpstr>ヒラギノ角ゴ Pro W3</vt:lpstr>
      <vt:lpstr>ヒラギノ角ゴ Pro W3</vt:lpstr>
      <vt:lpstr>Yu Gothic</vt:lpstr>
      <vt:lpstr>Tahoma</vt:lpstr>
      <vt:lpstr>Arial Narrow</vt:lpstr>
      <vt:lpstr>Gill Sans MT</vt:lpstr>
      <vt:lpstr>Arial Unicode MS</vt:lpstr>
      <vt:lpstr>Office 主题</vt:lpstr>
      <vt:lpstr>4_Office Theme</vt:lpstr>
      <vt:lpstr>Default Design</vt:lpstr>
      <vt:lpstr>Office 主题​​</vt:lpstr>
      <vt:lpstr>Custom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Benefits 福利待遇</vt:lpstr>
      <vt:lpstr>Contact Information 联系方式</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yellownancy</dc:creator>
  <cp:lastModifiedBy>夜光</cp:lastModifiedBy>
  <cp:revision>364</cp:revision>
  <cp:lastPrinted>2017-01-11T03:20:00Z</cp:lastPrinted>
  <dcterms:created xsi:type="dcterms:W3CDTF">2014-03-27T05:02:00Z</dcterms:created>
  <dcterms:modified xsi:type="dcterms:W3CDTF">2026-04-29T02:41:31Z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ArticulateGUID">
    <vt:lpwstr>2F88E2F2-6E3B-4DFB-3F3F-57003F6D3F3F</vt:lpwstr>
  </property>
  <property fmtid="{D5CDD505-2E9C-101B-9397-08002B2CF9AE}" pid="4" name="ArticulatePath">
    <vt:lpwstr>三亚海棠湾喜来登及豪华精选酒店-海职院宣讲2</vt:lpwstr>
  </property>
  <property fmtid="{D5CDD505-2E9C-101B-9397-08002B2CF9AE}" pid="5" name="ICV">
    <vt:lpwstr>90278C5E6C394B3EB7AAA94F0FFBD7FE_12</vt:lpwstr>
  </property>
</Properties>
</file>