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sldIdLst>
    <p:sldId id="264" r:id="rId4"/>
    <p:sldId id="265" r:id="rId5"/>
    <p:sldId id="266" r:id="rId6"/>
    <p:sldId id="267" r:id="rId7"/>
    <p:sldId id="268" r:id="rId8"/>
    <p:sldId id="269" r:id="rId9"/>
    <p:sldId id="270" r:id="rId10"/>
    <p:sldId id="271"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0" Type="http://schemas.openxmlformats.org/officeDocument/2006/relationships/tags" Target="../tags/tag9.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1" Type="http://schemas.openxmlformats.org/officeDocument/2006/relationships/tags" Target="../tags/tag95.xml"/><Relationship Id="rId10" Type="http://schemas.openxmlformats.org/officeDocument/2006/relationships/tags" Target="../tags/tag94.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102.xml"/><Relationship Id="rId7" Type="http://schemas.openxmlformats.org/officeDocument/2006/relationships/tags" Target="../tags/tag101.xml"/><Relationship Id="rId6" Type="http://schemas.openxmlformats.org/officeDocument/2006/relationships/tags" Target="../tags/tag100.xml"/><Relationship Id="rId5" Type="http://schemas.openxmlformats.org/officeDocument/2006/relationships/tags" Target="../tags/tag99.xml"/><Relationship Id="rId4" Type="http://schemas.openxmlformats.org/officeDocument/2006/relationships/tags" Target="../tags/tag98.xml"/><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2" Type="http://schemas.openxmlformats.org/officeDocument/2006/relationships/tags" Target="../tags/tag123.xml"/><Relationship Id="rId21" Type="http://schemas.openxmlformats.org/officeDocument/2006/relationships/tags" Target="../tags/tag122.xml"/><Relationship Id="rId20" Type="http://schemas.openxmlformats.org/officeDocument/2006/relationships/tags" Target="../tags/tag121.xml"/><Relationship Id="rId2" Type="http://schemas.openxmlformats.org/officeDocument/2006/relationships/tags" Target="../tags/tag103.xml"/><Relationship Id="rId19" Type="http://schemas.openxmlformats.org/officeDocument/2006/relationships/tags" Target="../tags/tag120.xml"/><Relationship Id="rId18" Type="http://schemas.openxmlformats.org/officeDocument/2006/relationships/tags" Target="../tags/tag119.xml"/><Relationship Id="rId17" Type="http://schemas.openxmlformats.org/officeDocument/2006/relationships/tags" Target="../tags/tag118.xml"/><Relationship Id="rId16" Type="http://schemas.openxmlformats.org/officeDocument/2006/relationships/tags" Target="../tags/tag117.xml"/><Relationship Id="rId15" Type="http://schemas.openxmlformats.org/officeDocument/2006/relationships/tags" Target="../tags/tag116.xml"/><Relationship Id="rId14" Type="http://schemas.openxmlformats.org/officeDocument/2006/relationships/tags" Target="../tags/tag115.xml"/><Relationship Id="rId13" Type="http://schemas.openxmlformats.org/officeDocument/2006/relationships/tags" Target="../tags/tag114.xml"/><Relationship Id="rId12" Type="http://schemas.openxmlformats.org/officeDocument/2006/relationships/tags" Target="../tags/tag11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31.xml"/><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tags" Target="../tags/tag128.xml"/><Relationship Id="rId5" Type="http://schemas.openxmlformats.org/officeDocument/2006/relationships/tags" Target="../tags/tag127.xml"/><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tags" Target="../tags/tag124.xml"/><Relationship Id="rId13" Type="http://schemas.openxmlformats.org/officeDocument/2006/relationships/tags" Target="../tags/tag135.xml"/><Relationship Id="rId12" Type="http://schemas.openxmlformats.org/officeDocument/2006/relationships/tags" Target="../tags/tag134.xml"/><Relationship Id="rId11" Type="http://schemas.openxmlformats.org/officeDocument/2006/relationships/tags" Target="../tags/tag133.xml"/><Relationship Id="rId10" Type="http://schemas.openxmlformats.org/officeDocument/2006/relationships/tags" Target="../tags/tag132.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4" Type="http://schemas.openxmlformats.org/officeDocument/2006/relationships/tags" Target="../tags/tag148.xml"/><Relationship Id="rId13" Type="http://schemas.openxmlformats.org/officeDocument/2006/relationships/tags" Target="../tags/tag147.xml"/><Relationship Id="rId12" Type="http://schemas.openxmlformats.org/officeDocument/2006/relationships/tags" Target="../tags/tag146.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56.xml"/><Relationship Id="rId8" Type="http://schemas.openxmlformats.org/officeDocument/2006/relationships/tags" Target="../tags/tag155.xml"/><Relationship Id="rId7" Type="http://schemas.openxmlformats.org/officeDocument/2006/relationships/tags" Target="../tags/tag154.xml"/><Relationship Id="rId6" Type="http://schemas.openxmlformats.org/officeDocument/2006/relationships/tags" Target="../tags/tag153.xml"/><Relationship Id="rId5" Type="http://schemas.openxmlformats.org/officeDocument/2006/relationships/tags" Target="../tags/tag152.xml"/><Relationship Id="rId4" Type="http://schemas.openxmlformats.org/officeDocument/2006/relationships/tags" Target="../tags/tag151.xml"/><Relationship Id="rId3" Type="http://schemas.openxmlformats.org/officeDocument/2006/relationships/tags" Target="../tags/tag150.xml"/><Relationship Id="rId2" Type="http://schemas.openxmlformats.org/officeDocument/2006/relationships/tags" Target="../tags/tag149.xml"/><Relationship Id="rId14" Type="http://schemas.openxmlformats.org/officeDocument/2006/relationships/tags" Target="../tags/tag161.xml"/><Relationship Id="rId13" Type="http://schemas.openxmlformats.org/officeDocument/2006/relationships/tags" Target="../tags/tag160.xml"/><Relationship Id="rId12" Type="http://schemas.openxmlformats.org/officeDocument/2006/relationships/tags" Target="../tags/tag159.xml"/><Relationship Id="rId11" Type="http://schemas.openxmlformats.org/officeDocument/2006/relationships/tags" Target="../tags/tag158.xml"/><Relationship Id="rId10" Type="http://schemas.openxmlformats.org/officeDocument/2006/relationships/tags" Target="../tags/tag157.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4" Type="http://schemas.openxmlformats.org/officeDocument/2006/relationships/tags" Target="../tags/tag174.xml"/><Relationship Id="rId13" Type="http://schemas.openxmlformats.org/officeDocument/2006/relationships/tags" Target="../tags/tag173.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82.xml"/><Relationship Id="rId8" Type="http://schemas.openxmlformats.org/officeDocument/2006/relationships/tags" Target="../tags/tag181.xml"/><Relationship Id="rId7" Type="http://schemas.openxmlformats.org/officeDocument/2006/relationships/tags" Target="../tags/tag180.xml"/><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 Type="http://schemas.openxmlformats.org/officeDocument/2006/relationships/tags" Target="../tags/tag175.xml"/><Relationship Id="rId13" Type="http://schemas.openxmlformats.org/officeDocument/2006/relationships/tags" Target="../tags/tag186.xml"/><Relationship Id="rId12" Type="http://schemas.openxmlformats.org/officeDocument/2006/relationships/tags" Target="../tags/tag185.xml"/><Relationship Id="rId11" Type="http://schemas.openxmlformats.org/officeDocument/2006/relationships/tags" Target="../tags/tag184.xml"/><Relationship Id="rId10" Type="http://schemas.openxmlformats.org/officeDocument/2006/relationships/tags" Target="../tags/tag183.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tags" Target="../tags/tag192.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3" Type="http://schemas.openxmlformats.org/officeDocument/2006/relationships/tags" Target="../tags/tag188.xml"/><Relationship Id="rId2" Type="http://schemas.openxmlformats.org/officeDocument/2006/relationships/tags" Target="../tags/tag187.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7.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1" Type="http://schemas.openxmlformats.org/officeDocument/2006/relationships/tags" Target="../tags/tag19.xml"/><Relationship Id="rId10" Type="http://schemas.openxmlformats.org/officeDocument/2006/relationships/tags" Target="../tags/tag18.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210.xml"/><Relationship Id="rId5" Type="http://schemas.openxmlformats.org/officeDocument/2006/relationships/tags" Target="../tags/tag209.xml"/><Relationship Id="rId4" Type="http://schemas.openxmlformats.org/officeDocument/2006/relationships/tags" Target="../tags/tag208.xml"/><Relationship Id="rId3" Type="http://schemas.openxmlformats.org/officeDocument/2006/relationships/tags" Target="../tags/tag207.xml"/><Relationship Id="rId2" Type="http://schemas.openxmlformats.org/officeDocument/2006/relationships/tags" Target="../tags/tag20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215.xml"/><Relationship Id="rId5" Type="http://schemas.openxmlformats.org/officeDocument/2006/relationships/tags" Target="../tags/tag214.xml"/><Relationship Id="rId4" Type="http://schemas.openxmlformats.org/officeDocument/2006/relationships/tags" Target="../tags/tag213.xml"/><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7" Type="http://schemas.openxmlformats.org/officeDocument/2006/relationships/tags" Target="../tags/tag221.xml"/><Relationship Id="rId6" Type="http://schemas.openxmlformats.org/officeDocument/2006/relationships/tags" Target="../tags/tag220.xml"/><Relationship Id="rId5" Type="http://schemas.openxmlformats.org/officeDocument/2006/relationships/tags" Target="../tags/tag219.xml"/><Relationship Id="rId4" Type="http://schemas.openxmlformats.org/officeDocument/2006/relationships/tags" Target="../tags/tag218.xml"/><Relationship Id="rId3" Type="http://schemas.openxmlformats.org/officeDocument/2006/relationships/tags" Target="../tags/tag217.xml"/><Relationship Id="rId2" Type="http://schemas.openxmlformats.org/officeDocument/2006/relationships/tags" Target="../tags/tag216.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5" Type="http://schemas.openxmlformats.org/officeDocument/2006/relationships/tags" Target="../tags/tag233.xml"/><Relationship Id="rId4" Type="http://schemas.openxmlformats.org/officeDocument/2006/relationships/tags" Target="../tags/tag232.xml"/><Relationship Id="rId3" Type="http://schemas.openxmlformats.org/officeDocument/2006/relationships/tags" Target="../tags/tag231.xml"/><Relationship Id="rId2" Type="http://schemas.openxmlformats.org/officeDocument/2006/relationships/tags" Target="../tags/tag230.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36.xml"/><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7" Type="http://schemas.openxmlformats.org/officeDocument/2006/relationships/tags" Target="../tags/tag242.xml"/><Relationship Id="rId6" Type="http://schemas.openxmlformats.org/officeDocument/2006/relationships/tags" Target="../tags/tag241.xml"/><Relationship Id="rId5" Type="http://schemas.openxmlformats.org/officeDocument/2006/relationships/tags" Target="../tags/tag240.xml"/><Relationship Id="rId4" Type="http://schemas.openxmlformats.org/officeDocument/2006/relationships/tags" Target="../tags/tag239.xml"/><Relationship Id="rId3" Type="http://schemas.openxmlformats.org/officeDocument/2006/relationships/tags" Target="../tags/tag238.xml"/><Relationship Id="rId2" Type="http://schemas.openxmlformats.org/officeDocument/2006/relationships/tags" Target="../tags/tag237.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5" Type="http://schemas.openxmlformats.org/officeDocument/2006/relationships/tags" Target="../tags/tag251.xml"/><Relationship Id="rId4" Type="http://schemas.openxmlformats.org/officeDocument/2006/relationships/tags" Target="../tags/tag250.xml"/><Relationship Id="rId3" Type="http://schemas.openxmlformats.org/officeDocument/2006/relationships/tags" Target="../tags/tag249.xml"/><Relationship Id="rId2" Type="http://schemas.openxmlformats.org/officeDocument/2006/relationships/tags" Target="../tags/tag248.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6" Type="http://schemas.openxmlformats.org/officeDocument/2006/relationships/tags" Target="../tags/tag256.xml"/><Relationship Id="rId5" Type="http://schemas.openxmlformats.org/officeDocument/2006/relationships/tags" Target="../tags/tag255.xml"/><Relationship Id="rId4" Type="http://schemas.openxmlformats.org/officeDocument/2006/relationships/tags" Target="../tags/tag254.xml"/><Relationship Id="rId3" Type="http://schemas.openxmlformats.org/officeDocument/2006/relationships/tags" Target="../tags/tag253.xml"/><Relationship Id="rId2" Type="http://schemas.openxmlformats.org/officeDocument/2006/relationships/tags" Target="../tags/tag25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tags" Target="../tags/tag34.xml"/><Relationship Id="rId7" Type="http://schemas.openxmlformats.org/officeDocument/2006/relationships/tags" Target="../tags/tag33.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4" Type="http://schemas.openxmlformats.org/officeDocument/2006/relationships/tags" Target="../tags/tag51.xml"/><Relationship Id="rId13" Type="http://schemas.openxmlformats.org/officeDocument/2006/relationships/tags" Target="../tags/tag50.xml"/><Relationship Id="rId12" Type="http://schemas.openxmlformats.org/officeDocument/2006/relationships/tags" Target="../tags/tag49.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59.xml"/><Relationship Id="rId8" Type="http://schemas.openxmlformats.org/officeDocument/2006/relationships/tags" Target="../tags/tag58.xml"/><Relationship Id="rId7" Type="http://schemas.openxmlformats.org/officeDocument/2006/relationships/tags" Target="../tags/tag57.xml"/><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0" Type="http://schemas.openxmlformats.org/officeDocument/2006/relationships/tags" Target="../tags/tag6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 Type="http://schemas.openxmlformats.org/officeDocument/2006/relationships/tags" Target="../tags/tag65.xml"/><Relationship Id="rId2" Type="http://schemas.openxmlformats.org/officeDocument/2006/relationships/tags" Target="../tags/tag64.xml"/><Relationship Id="rId12" Type="http://schemas.openxmlformats.org/officeDocument/2006/relationships/tags" Target="../tags/tag74.xml"/><Relationship Id="rId11" Type="http://schemas.openxmlformats.org/officeDocument/2006/relationships/tags" Target="../tags/tag73.xml"/><Relationship Id="rId10" Type="http://schemas.openxmlformats.org/officeDocument/2006/relationships/tags" Target="../tags/tag7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82.xml"/><Relationship Id="rId8" Type="http://schemas.openxmlformats.org/officeDocument/2006/relationships/tags" Target="../tags/tag81.xml"/><Relationship Id="rId7" Type="http://schemas.openxmlformats.org/officeDocument/2006/relationships/tags" Target="../tags/tag80.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tags" Target="../tags/tag75.xml"/><Relationship Id="rId12" Type="http://schemas.openxmlformats.org/officeDocument/2006/relationships/tags" Target="../tags/tag85.xml"/><Relationship Id="rId11" Type="http://schemas.openxmlformats.org/officeDocument/2006/relationships/tags" Target="../tags/tag84.xml"/><Relationship Id="rId10" Type="http://schemas.openxmlformats.org/officeDocument/2006/relationships/tags" Target="../tags/tag8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7" name="矩形 6"/>
          <p:cNvSpPr/>
          <p:nvPr>
            <p:custDataLst>
              <p:tags r:id="rId2"/>
            </p:custDataLst>
          </p:nvPr>
        </p:nvSpPr>
        <p:spPr>
          <a:xfrm>
            <a:off x="6654047" y="1890395"/>
            <a:ext cx="5543326" cy="2952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tx1">
                  <a:lumMod val="85000"/>
                  <a:lumOff val="15000"/>
                </a:schemeClr>
              </a:solidFill>
              <a:latin typeface="Arial" panose="020B0604020202020204" pitchFamily="34" charset="0"/>
            </a:endParaRPr>
          </a:p>
        </p:txBody>
      </p:sp>
      <p:sp>
        <p:nvSpPr>
          <p:cNvPr id="8" name="矩形 7"/>
          <p:cNvSpPr/>
          <p:nvPr>
            <p:custDataLst>
              <p:tags r:id="rId3"/>
            </p:custDataLst>
          </p:nvPr>
        </p:nvSpPr>
        <p:spPr>
          <a:xfrm>
            <a:off x="0" y="470262"/>
            <a:ext cx="1757522" cy="580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3600" baseline="0" dirty="0">
              <a:solidFill>
                <a:schemeClr val="tx1">
                  <a:lumMod val="85000"/>
                  <a:lumOff val="15000"/>
                </a:schemeClr>
              </a:solidFill>
              <a:latin typeface="Arial" panose="020B0604020202020204" pitchFamily="34" charset="0"/>
            </a:endParaRPr>
          </a:p>
        </p:txBody>
      </p:sp>
      <p:sp>
        <p:nvSpPr>
          <p:cNvPr id="2" name="标题 1"/>
          <p:cNvSpPr>
            <a:spLocks noGrp="1"/>
          </p:cNvSpPr>
          <p:nvPr>
            <p:ph type="ctrTitle" hasCustomPrompt="1"/>
            <p:custDataLst>
              <p:tags r:id="rId4"/>
            </p:custDataLst>
          </p:nvPr>
        </p:nvSpPr>
        <p:spPr>
          <a:xfrm>
            <a:off x="472433" y="1964321"/>
            <a:ext cx="6181614" cy="1253489"/>
          </a:xfrm>
        </p:spPr>
        <p:txBody>
          <a:bodyPr anchor="b">
            <a:normAutofit/>
          </a:bodyPr>
          <a:lstStyle>
            <a:lvl1pPr algn="just" eaLnBrk="1" fontAlgn="auto" latinLnBrk="0" hangingPunct="1">
              <a:lnSpc>
                <a:spcPct val="130000"/>
              </a:lnSpc>
              <a:defRPr sz="5400" b="0" spc="0"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5"/>
            </p:custDataLst>
          </p:nvPr>
        </p:nvSpPr>
        <p:spPr>
          <a:xfrm>
            <a:off x="472433" y="3258011"/>
            <a:ext cx="4851400" cy="525600"/>
          </a:xfrm>
        </p:spPr>
        <p:txBody>
          <a:bodyPr>
            <a:normAutofit/>
          </a:bodyPr>
          <a:lstStyle>
            <a:lvl1pPr marL="0" indent="0" algn="l" eaLnBrk="1" fontAlgn="auto" latinLnBrk="0" hangingPunct="1">
              <a:lnSpc>
                <a:spcPct val="120000"/>
              </a:lnSpc>
              <a:buNone/>
              <a:defRPr sz="2200" spc="0" baseline="0">
                <a:solidFill>
                  <a:schemeClr val="tx1">
                    <a:lumMod val="85000"/>
                    <a:lumOff val="15000"/>
                  </a:schemeClr>
                </a:solidFill>
                <a:latin typeface="Arial" panose="020B0604020202020204" pitchFamily="34" charset="0"/>
                <a:ea typeface="微软雅黑" panose="020B0503020204020204" charset="-12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6"/>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D997B5FA-0921-464F-AAE1-844C04324D75}" type="datetimeFigureOut">
              <a:rPr lang="zh-CN" altLang="en-US" smtClean="0"/>
            </a:fld>
            <a:endParaRPr lang="zh-CN" altLang="en-US" dirty="0"/>
          </a:p>
        </p:txBody>
      </p:sp>
      <p:sp>
        <p:nvSpPr>
          <p:cNvPr id="5" name="页脚占位符 4"/>
          <p:cNvSpPr>
            <a:spLocks noGrp="1"/>
          </p:cNvSpPr>
          <p:nvPr>
            <p:ph type="ftr" sz="quarter" idx="11"/>
            <p:custDataLst>
              <p:tags r:id="rId7"/>
            </p:custDataLst>
          </p:nvPr>
        </p:nvSpPr>
        <p:spPr/>
        <p:txBody>
          <a:bodyPr/>
          <a:lstStyle>
            <a:lvl1pPr>
              <a:defRPr baseline="0">
                <a:solidFill>
                  <a:schemeClr val="tx1">
                    <a:lumMod val="85000"/>
                    <a:lumOff val="15000"/>
                  </a:schemeClr>
                </a:solidFill>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8"/>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565CE74E-AB26-4998-AD42-012C4C1AD076}" type="slidenum">
              <a:rPr lang="zh-CN" altLang="en-US" smtClean="0"/>
            </a:fld>
            <a:endParaRPr lang="zh-CN" altLang="en-US"/>
          </a:p>
        </p:txBody>
      </p:sp>
      <p:sp>
        <p:nvSpPr>
          <p:cNvPr id="14" name="文本占位符 13"/>
          <p:cNvSpPr>
            <a:spLocks noGrp="1"/>
          </p:cNvSpPr>
          <p:nvPr>
            <p:ph type="body" sz="quarter" idx="13" hasCustomPrompt="1"/>
            <p:custDataLst>
              <p:tags r:id="rId9"/>
            </p:custDataLst>
          </p:nvPr>
        </p:nvSpPr>
        <p:spPr>
          <a:xfrm>
            <a:off x="472433" y="4404548"/>
            <a:ext cx="1508400" cy="417600"/>
          </a:xfrm>
        </p:spPr>
        <p:txBody>
          <a:bodyPr/>
          <a:lstStyle>
            <a:lvl1pPr marL="0" indent="0" eaLnBrk="1" fontAlgn="auto" latinLnBrk="0" hangingPunct="1">
              <a:buNone/>
              <a:defRPr sz="1700"/>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16" name="文本占位符 15"/>
          <p:cNvSpPr>
            <a:spLocks noGrp="1"/>
          </p:cNvSpPr>
          <p:nvPr>
            <p:ph type="body" sz="quarter" idx="14" hasCustomPrompt="1"/>
            <p:custDataLst>
              <p:tags r:id="rId10"/>
            </p:custDataLst>
          </p:nvPr>
        </p:nvSpPr>
        <p:spPr>
          <a:xfrm>
            <a:off x="2958694" y="4404548"/>
            <a:ext cx="1508400" cy="417600"/>
          </a:xfrm>
        </p:spPr>
        <p:txBody>
          <a:bodyPr/>
          <a:lstStyle>
            <a:lvl1pPr marL="0" indent="0">
              <a:buNone/>
              <a:defRPr sz="1700"/>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0" y="0"/>
            <a:ext cx="12192000" cy="6872513"/>
            <a:chOff x="0" y="0"/>
            <a:chExt cx="12192000" cy="6872513"/>
          </a:xfrm>
        </p:grpSpPr>
        <p:sp>
          <p:nvSpPr>
            <p:cNvPr id="13" name="矩形 12"/>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solidFill>
                  <a:schemeClr val="tx1">
                    <a:lumMod val="85000"/>
                    <a:lumOff val="15000"/>
                  </a:schemeClr>
                </a:solidFill>
                <a:latin typeface="Arial" panose="020B0604020202020204" pitchFamily="34" charset="0"/>
              </a:endParaRPr>
            </a:p>
          </p:txBody>
        </p:sp>
        <p:grpSp>
          <p:nvGrpSpPr>
            <p:cNvPr id="14" name="组合 13"/>
            <p:cNvGrpSpPr/>
            <p:nvPr userDrawn="1"/>
          </p:nvGrpSpPr>
          <p:grpSpPr>
            <a:xfrm>
              <a:off x="0" y="0"/>
              <a:ext cx="12192000" cy="6872513"/>
              <a:chOff x="0" y="0"/>
              <a:chExt cx="12192000" cy="6872513"/>
            </a:xfrm>
          </p:grpSpPr>
          <p:grpSp>
            <p:nvGrpSpPr>
              <p:cNvPr id="15" name="组合 14"/>
              <p:cNvGrpSpPr/>
              <p:nvPr userDrawn="1"/>
            </p:nvGrpSpPr>
            <p:grpSpPr>
              <a:xfrm>
                <a:off x="6604000" y="6128173"/>
                <a:ext cx="5588000" cy="744340"/>
                <a:chOff x="6604000" y="6128173"/>
                <a:chExt cx="5588000" cy="744340"/>
              </a:xfrm>
            </p:grpSpPr>
            <p:sp>
              <p:nvSpPr>
                <p:cNvPr id="19" name="直角三角形 18"/>
                <p:cNvSpPr/>
                <p:nvPr userDrawn="1">
                  <p:custDataLst>
                    <p:tags r:id="rId4"/>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20" name="直角三角形 19"/>
                <p:cNvSpPr/>
                <p:nvPr userDrawn="1">
                  <p:custDataLst>
                    <p:tags r:id="rId5"/>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6" name="组合 15"/>
              <p:cNvGrpSpPr/>
              <p:nvPr userDrawn="1"/>
            </p:nvGrpSpPr>
            <p:grpSpPr>
              <a:xfrm rot="10800000">
                <a:off x="0" y="0"/>
                <a:ext cx="5588000" cy="744340"/>
                <a:chOff x="6604000" y="6128173"/>
                <a:chExt cx="5588000" cy="744340"/>
              </a:xfrm>
            </p:grpSpPr>
            <p:sp>
              <p:nvSpPr>
                <p:cNvPr id="17" name="直角三角形 16"/>
                <p:cNvSpPr/>
                <p:nvPr userDrawn="1">
                  <p:custDataLst>
                    <p:tags r:id="rId6"/>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8" name="直角三角形 17"/>
                <p:cNvSpPr/>
                <p:nvPr userDrawn="1">
                  <p:custDataLst>
                    <p:tags r:id="rId7"/>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grpSp>
      <p:sp>
        <p:nvSpPr>
          <p:cNvPr id="3" name="日期占位符 2"/>
          <p:cNvSpPr>
            <a:spLocks noGrp="1"/>
          </p:cNvSpPr>
          <p:nvPr userDrawn="1">
            <p:ph type="dt" sz="half" idx="10"/>
            <p:custDataLst>
              <p:tags r:id="rId8"/>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9"/>
            </p:custDataLst>
          </p:nvPr>
        </p:nvSpPr>
        <p:spPr/>
        <p:txBody>
          <a:bodyPr/>
          <a:lstStyle>
            <a:lvl1pPr>
              <a:defRPr baseline="0">
                <a:solidFill>
                  <a:schemeClr val="tx1">
                    <a:lumMod val="85000"/>
                    <a:lumOff val="15000"/>
                  </a:schemeClr>
                </a:solidFill>
                <a:latin typeface="Arial" panose="020B0604020202020204" pitchFamily="34" charset="0"/>
              </a:defRPr>
            </a:lvl1pPr>
          </a:lstStyle>
          <a:p>
            <a:endParaRPr lang="zh-CN" altLang="en-US"/>
          </a:p>
        </p:txBody>
      </p:sp>
      <p:sp>
        <p:nvSpPr>
          <p:cNvPr id="5" name="灯片编号占位符 4"/>
          <p:cNvSpPr>
            <a:spLocks noGrp="1"/>
          </p:cNvSpPr>
          <p:nvPr userDrawn="1">
            <p:ph type="sldNum" sz="quarter" idx="12"/>
            <p:custDataLst>
              <p:tags r:id="rId10"/>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
        <p:nvSpPr>
          <p:cNvPr id="7" name="内容占位符 6"/>
          <p:cNvSpPr>
            <a:spLocks noGrp="1"/>
          </p:cNvSpPr>
          <p:nvPr userDrawn="1">
            <p:ph sz="quarter" idx="13"/>
            <p:custDataLst>
              <p:tags r:id="rId11"/>
            </p:custDataLst>
          </p:nvPr>
        </p:nvSpPr>
        <p:spPr>
          <a:xfrm>
            <a:off x="669930" y="952508"/>
            <a:ext cx="10852237" cy="5388907"/>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6" name="任意多边形 5" descr="e7d195523061f1c09e9d68d7cf438b91ef959ecb14fc25d26BBA7F7DBC18E55DFF4014AF651F0BF2569D4B6C1DA7F1A4683A481403BD872FC687266AD13265C1DE7C373772FD8728ABDD69ADD03BFF5BE2862BC891DBB79E3C9979A23521FCF1A67160B2B6B6CD16CBA7B1784A25B5F129F70D6FCD32ADE0EAAA810CE8415E9AF4DC535103F22B3E79E22A953605F539"/>
          <p:cNvSpPr/>
          <p:nvPr>
            <p:custDataLst>
              <p:tags r:id="rId2"/>
            </p:custDataLst>
          </p:nvPr>
        </p:nvSpPr>
        <p:spPr>
          <a:xfrm>
            <a:off x="1507735" y="0"/>
            <a:ext cx="9127816" cy="6858000"/>
          </a:xfrm>
          <a:custGeom>
            <a:avLst/>
            <a:gdLst>
              <a:gd name="connsiteX0" fmla="*/ 3637520 w 9127816"/>
              <a:gd name="connsiteY0" fmla="*/ 0 h 6858000"/>
              <a:gd name="connsiteX1" fmla="*/ 5490296 w 9127816"/>
              <a:gd name="connsiteY1" fmla="*/ 0 h 6858000"/>
              <a:gd name="connsiteX2" fmla="*/ 9127816 w 9127816"/>
              <a:gd name="connsiteY2" fmla="*/ 3637520 h 6858000"/>
              <a:gd name="connsiteX3" fmla="*/ 5907336 w 9127816"/>
              <a:gd name="connsiteY3" fmla="*/ 6858000 h 6858000"/>
              <a:gd name="connsiteX4" fmla="*/ 3220480 w 9127816"/>
              <a:gd name="connsiteY4" fmla="*/ 6858000 h 6858000"/>
              <a:gd name="connsiteX5" fmla="*/ 0 w 9127816"/>
              <a:gd name="connsiteY5" fmla="*/ 363752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27816" h="6858000">
                <a:moveTo>
                  <a:pt x="3637520" y="0"/>
                </a:moveTo>
                <a:lnTo>
                  <a:pt x="5490296" y="0"/>
                </a:lnTo>
                <a:lnTo>
                  <a:pt x="9127816" y="3637520"/>
                </a:lnTo>
                <a:lnTo>
                  <a:pt x="5907336" y="6858000"/>
                </a:lnTo>
                <a:lnTo>
                  <a:pt x="3220480" y="6858000"/>
                </a:lnTo>
                <a:lnTo>
                  <a:pt x="0" y="3637520"/>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sz="2400" baseline="0">
              <a:solidFill>
                <a:schemeClr val="tx1">
                  <a:lumMod val="85000"/>
                  <a:lumOff val="15000"/>
                </a:schemeClr>
              </a:solidFill>
              <a:latin typeface="Arial" panose="020B0604020202020204" pitchFamily="34" charset="0"/>
            </a:endParaRPr>
          </a:p>
        </p:txBody>
      </p:sp>
      <p:sp>
        <p:nvSpPr>
          <p:cNvPr id="7" name="标题 1" hidden="1"/>
          <p:cNvSpPr txBox="1"/>
          <p:nvPr>
            <p:custDataLst>
              <p:tags r:id="rId3"/>
            </p:custDataLst>
          </p:nvPr>
        </p:nvSpPr>
        <p:spPr>
          <a:xfrm>
            <a:off x="3581400" y="2595880"/>
            <a:ext cx="5029200" cy="1320293"/>
          </a:xfrm>
          <a:prstGeom prst="rect">
            <a:avLst/>
          </a:prstGeom>
          <a:solidFill>
            <a:schemeClr val="accent6"/>
          </a:solidFill>
        </p:spPr>
        <p:txBody>
          <a:bodyPr vert="horz" lIns="90000" tIns="46800" rIns="90000" bIns="46800" rtlCol="0" anchor="b">
            <a:normAutofit/>
          </a:bodyPr>
          <a:lstStyle>
            <a:lvl1pPr algn="ctr" defTabSz="914400" rtl="0" eaLnBrk="1" latinLnBrk="0" hangingPunct="1">
              <a:lnSpc>
                <a:spcPct val="90000"/>
              </a:lnSpc>
              <a:spcBef>
                <a:spcPct val="0"/>
              </a:spcBef>
              <a:buNone/>
              <a:defRPr sz="7200" kern="1200">
                <a:solidFill>
                  <a:schemeClr val="tx1"/>
                </a:solidFill>
                <a:latin typeface="+mj-lt"/>
                <a:ea typeface="+mj-ea"/>
                <a:cs typeface="+mj-cs"/>
              </a:defRPr>
            </a:lvl1pPr>
          </a:lstStyle>
          <a:p>
            <a:r>
              <a:rPr lang="zh-CN" altLang="en-US" dirty="0"/>
              <a:t>编辑标题</a:t>
            </a:r>
            <a:endParaRPr lang="zh-CN" altLang="en-US" dirty="0"/>
          </a:p>
        </p:txBody>
      </p:sp>
      <p:sp>
        <p:nvSpPr>
          <p:cNvPr id="3" name="日期占位符 2"/>
          <p:cNvSpPr>
            <a:spLocks noGrp="1"/>
          </p:cNvSpPr>
          <p:nvPr>
            <p:ph type="dt" sz="half" idx="10"/>
            <p:custDataLst>
              <p:tags r:id="rId4"/>
            </p:custDataLst>
          </p:nvPr>
        </p:nvSpPr>
        <p:spPr/>
        <p:txBody>
          <a:bodyPr wrap="square">
            <a:normAutofit/>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wrap="square">
            <a:normAutofit/>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6"/>
            </p:custDataLst>
          </p:nvPr>
        </p:nvSpPr>
        <p:spPr/>
        <p:txBody>
          <a:bodyPr wrap="square">
            <a:normAutofit/>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7"/>
            </p:custDataLst>
          </p:nvPr>
        </p:nvSpPr>
        <p:spPr>
          <a:xfrm>
            <a:off x="3186000" y="2149200"/>
            <a:ext cx="5821200" cy="1882800"/>
          </a:xfrm>
        </p:spPr>
        <p:txBody>
          <a:bodyPr vert="horz" wrap="square" lIns="90000" tIns="46800" rIns="90000" bIns="46800" rtlCol="0" anchor="b" anchorCtr="0">
            <a:normAutofit/>
          </a:bodyPr>
          <a:lstStyle>
            <a:lvl1pPr marL="0" marR="0" algn="ctr" defTabSz="914400" rtl="0" eaLnBrk="1" fontAlgn="auto" latinLnBrk="0" hangingPunct="1">
              <a:lnSpc>
                <a:spcPct val="130000"/>
              </a:lnSpc>
              <a:buNone/>
              <a:defRPr kumimoji="0" lang="zh-CN" altLang="en-US" sz="8000" b="1" i="0" u="none" strike="noStrike" kern="1200" cap="none" spc="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9" name="文本占位符 8"/>
          <p:cNvSpPr>
            <a:spLocks noGrp="1"/>
          </p:cNvSpPr>
          <p:nvPr>
            <p:ph type="body" sz="quarter" idx="13" hasCustomPrompt="1"/>
            <p:custDataLst>
              <p:tags r:id="rId8"/>
            </p:custDataLst>
          </p:nvPr>
        </p:nvSpPr>
        <p:spPr>
          <a:xfrm>
            <a:off x="4671749" y="4133759"/>
            <a:ext cx="2848501" cy="385342"/>
          </a:xfrm>
        </p:spPr>
        <p:txBody>
          <a:bodyPr/>
          <a:lstStyle>
            <a:lvl1pPr marL="0" indent="0" algn="ctr">
              <a:buNone/>
              <a:defRPr/>
            </a:lvl1pPr>
          </a:lstStyle>
          <a:p>
            <a:pPr lvl="0"/>
            <a:r>
              <a:rPr lang="zh-CN" altLang="en-US" dirty="0"/>
              <a:t>编辑标题</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grpSp>
        <p:nvGrpSpPr>
          <p:cNvPr id="20" name="组合 19"/>
          <p:cNvGrpSpPr/>
          <p:nvPr userDrawn="1">
            <p:custDataLst>
              <p:tags r:id="rId2"/>
            </p:custDataLst>
          </p:nvPr>
        </p:nvGrpSpPr>
        <p:grpSpPr>
          <a:xfrm rot="0">
            <a:off x="6604000" y="6128385"/>
            <a:ext cx="5588000" cy="744220"/>
            <a:chOff x="6604000" y="6128173"/>
            <a:chExt cx="5588000" cy="744340"/>
          </a:xfrm>
        </p:grpSpPr>
        <p:sp>
          <p:nvSpPr>
            <p:cNvPr id="24" name="直角三角形 23"/>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25" name="直角三角形 24"/>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21" name="组合 20"/>
          <p:cNvGrpSpPr/>
          <p:nvPr userDrawn="1">
            <p:custDataLst>
              <p:tags r:id="rId5"/>
            </p:custDataLst>
          </p:nvPr>
        </p:nvGrpSpPr>
        <p:grpSpPr>
          <a:xfrm rot="10800000">
            <a:off x="0" y="0"/>
            <a:ext cx="5588000" cy="744220"/>
            <a:chOff x="6604000" y="6128173"/>
            <a:chExt cx="5588000" cy="744340"/>
          </a:xfrm>
        </p:grpSpPr>
        <p:sp>
          <p:nvSpPr>
            <p:cNvPr id="22" name="直角三角形 21"/>
            <p:cNvSpPr/>
            <p:nvPr userDrawn="1">
              <p:custDataLst>
                <p:tags r:id="rId6"/>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23" name="直角三角形 22"/>
            <p:cNvSpPr/>
            <p:nvPr userDrawn="1">
              <p:custDataLst>
                <p:tags r:id="rId7"/>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6" name="组合 15"/>
          <p:cNvGrpSpPr/>
          <p:nvPr userDrawn="1">
            <p:custDataLst>
              <p:tags r:id="rId8"/>
            </p:custDataLst>
          </p:nvPr>
        </p:nvGrpSpPr>
        <p:grpSpPr>
          <a:xfrm>
            <a:off x="11405235" y="6027420"/>
            <a:ext cx="683260" cy="722630"/>
            <a:chOff x="17863" y="9419"/>
            <a:chExt cx="1076" cy="1138"/>
          </a:xfrm>
        </p:grpSpPr>
        <p:sp>
          <p:nvSpPr>
            <p:cNvPr id="6" name="椭圆 5"/>
            <p:cNvSpPr/>
            <p:nvPr userDrawn="1">
              <p:custDataLst>
                <p:tags r:id="rId9"/>
              </p:custDataLst>
            </p:nvPr>
          </p:nvSpPr>
          <p:spPr>
            <a:xfrm flipH="1">
              <a:off x="17863"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7" name="椭圆 6"/>
            <p:cNvSpPr/>
            <p:nvPr userDrawn="1">
              <p:custDataLst>
                <p:tags r:id="rId10"/>
              </p:custDataLst>
            </p:nvPr>
          </p:nvSpPr>
          <p:spPr>
            <a:xfrm flipH="1">
              <a:off x="18168"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8" name="椭圆 7"/>
            <p:cNvSpPr/>
            <p:nvPr userDrawn="1">
              <p:custDataLst>
                <p:tags r:id="rId11"/>
              </p:custDataLst>
            </p:nvPr>
          </p:nvSpPr>
          <p:spPr>
            <a:xfrm flipH="1">
              <a:off x="18168" y="10101"/>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9" name="椭圆 8"/>
            <p:cNvSpPr/>
            <p:nvPr userDrawn="1">
              <p:custDataLst>
                <p:tags r:id="rId12"/>
              </p:custDataLst>
            </p:nvPr>
          </p:nvSpPr>
          <p:spPr>
            <a:xfrm flipH="1">
              <a:off x="18472"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10" name="椭圆 9"/>
            <p:cNvSpPr/>
            <p:nvPr userDrawn="1">
              <p:custDataLst>
                <p:tags r:id="rId13"/>
              </p:custDataLst>
            </p:nvPr>
          </p:nvSpPr>
          <p:spPr>
            <a:xfrm flipH="1">
              <a:off x="18472"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11" name="椭圆 10"/>
            <p:cNvSpPr/>
            <p:nvPr userDrawn="1">
              <p:custDataLst>
                <p:tags r:id="rId14"/>
              </p:custDataLst>
            </p:nvPr>
          </p:nvSpPr>
          <p:spPr>
            <a:xfrm flipH="1">
              <a:off x="18472"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12" name="椭圆 11"/>
            <p:cNvSpPr/>
            <p:nvPr userDrawn="1">
              <p:custDataLst>
                <p:tags r:id="rId15"/>
              </p:custDataLst>
            </p:nvPr>
          </p:nvSpPr>
          <p:spPr>
            <a:xfrm flipH="1">
              <a:off x="18777"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13" name="椭圆 12"/>
            <p:cNvSpPr/>
            <p:nvPr userDrawn="1">
              <p:custDataLst>
                <p:tags r:id="rId16"/>
              </p:custDataLst>
            </p:nvPr>
          </p:nvSpPr>
          <p:spPr>
            <a:xfrm flipH="1">
              <a:off x="18777"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14" name="椭圆 13"/>
            <p:cNvSpPr/>
            <p:nvPr userDrawn="1">
              <p:custDataLst>
                <p:tags r:id="rId17"/>
              </p:custDataLst>
            </p:nvPr>
          </p:nvSpPr>
          <p:spPr>
            <a:xfrm flipH="1">
              <a:off x="18777"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sp>
          <p:nvSpPr>
            <p:cNvPr id="15" name="椭圆 14"/>
            <p:cNvSpPr/>
            <p:nvPr userDrawn="1">
              <p:custDataLst>
                <p:tags r:id="rId18"/>
              </p:custDataLst>
            </p:nvPr>
          </p:nvSpPr>
          <p:spPr>
            <a:xfrm flipH="1">
              <a:off x="18777" y="9419"/>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baseline="0">
                <a:solidFill>
                  <a:schemeClr val="tx1">
                    <a:lumMod val="85000"/>
                    <a:lumOff val="15000"/>
                  </a:schemeClr>
                </a:solidFill>
                <a:latin typeface="Arial" panose="020B0604020202020204" pitchFamily="34" charset="0"/>
              </a:endParaRPr>
            </a:p>
          </p:txBody>
        </p:sp>
      </p:grpSp>
      <p:sp>
        <p:nvSpPr>
          <p:cNvPr id="2" name="标题 1"/>
          <p:cNvSpPr>
            <a:spLocks noGrp="1"/>
          </p:cNvSpPr>
          <p:nvPr>
            <p:ph type="title"/>
            <p:custDataLst>
              <p:tags r:id="rId19"/>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20"/>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21"/>
            </p:custDataLst>
          </p:nvPr>
        </p:nvSpPr>
        <p:spPr/>
        <p:txBody>
          <a:bodyPr/>
          <a:lstStyle>
            <a:lvl1pPr>
              <a:defRPr baseline="0">
                <a:solidFill>
                  <a:schemeClr val="tx1">
                    <a:lumMod val="85000"/>
                    <a:lumOff val="15000"/>
                  </a:schemeClr>
                </a:solidFill>
                <a:latin typeface="Arial" panose="020B0604020202020204" pitchFamily="34" charset="0"/>
              </a:defRPr>
            </a:lvl1pPr>
          </a:lstStyle>
          <a:p>
            <a:endParaRPr lang="zh-CN" altLang="en-US" dirty="0"/>
          </a:p>
        </p:txBody>
      </p:sp>
      <p:sp>
        <p:nvSpPr>
          <p:cNvPr id="5" name="灯片编号占位符 4"/>
          <p:cNvSpPr>
            <a:spLocks noGrp="1"/>
          </p:cNvSpPr>
          <p:nvPr>
            <p:ph type="sldNum" sz="quarter" idx="12"/>
            <p:custDataLst>
              <p:tags r:id="rId22"/>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solidFill>
                <a:schemeClr val="tx1">
                  <a:lumMod val="85000"/>
                  <a:lumOff val="15000"/>
                </a:schemeClr>
              </a:solidFill>
              <a:latin typeface="Arial" panose="020B0604020202020204" pitchFamily="34" charset="0"/>
              <a:ea typeface="微软雅黑" panose="020B0503020204020204" charset="-122"/>
            </a:endParaRPr>
          </a:p>
        </p:txBody>
      </p:sp>
      <p:grpSp>
        <p:nvGrpSpPr>
          <p:cNvPr id="11" name="组合 10"/>
          <p:cNvGrpSpPr/>
          <p:nvPr userDrawn="1">
            <p:custDataLst>
              <p:tags r:id="rId3"/>
            </p:custDataLst>
          </p:nvPr>
        </p:nvGrpSpPr>
        <p:grpSpPr>
          <a:xfrm rot="0">
            <a:off x="6604000" y="6128385"/>
            <a:ext cx="5588000" cy="744220"/>
            <a:chOff x="6604000" y="6128173"/>
            <a:chExt cx="5588000" cy="744340"/>
          </a:xfrm>
        </p:grpSpPr>
        <p:sp>
          <p:nvSpPr>
            <p:cNvPr id="15" name="直角三角形 14"/>
            <p:cNvSpPr/>
            <p:nvPr userDrawn="1">
              <p:custDataLst>
                <p:tags r:id="rId4"/>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6" name="直角三角形 15"/>
            <p:cNvSpPr/>
            <p:nvPr userDrawn="1">
              <p:custDataLst>
                <p:tags r:id="rId5"/>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grpSp>
        <p:nvGrpSpPr>
          <p:cNvPr id="12" name="组合 11"/>
          <p:cNvGrpSpPr/>
          <p:nvPr userDrawn="1">
            <p:custDataLst>
              <p:tags r:id="rId6"/>
            </p:custDataLst>
          </p:nvPr>
        </p:nvGrpSpPr>
        <p:grpSpPr>
          <a:xfrm rot="10800000">
            <a:off x="0" y="0"/>
            <a:ext cx="5588000" cy="744220"/>
            <a:chOff x="6604000" y="6128173"/>
            <a:chExt cx="5588000" cy="744340"/>
          </a:xfrm>
        </p:grpSpPr>
        <p:sp>
          <p:nvSpPr>
            <p:cNvPr id="13" name="直角三角形 12"/>
            <p:cNvSpPr/>
            <p:nvPr userDrawn="1">
              <p:custDataLst>
                <p:tags r:id="rId7"/>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4" name="直角三角形 13"/>
            <p:cNvSpPr/>
            <p:nvPr userDrawn="1">
              <p:custDataLst>
                <p:tags r:id="rId8"/>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dirty="0">
              <a:latin typeface="Arial" panose="020B0604020202020204" pitchFamily="34" charset="0"/>
              <a:ea typeface="微软雅黑" panose="020B0503020204020204" charset="-122"/>
              <a:sym typeface="+mn-ea"/>
            </a:endParaRPr>
          </a:p>
        </p:txBody>
      </p:sp>
      <p:grpSp>
        <p:nvGrpSpPr>
          <p:cNvPr id="11" name="组合 10"/>
          <p:cNvGrpSpPr/>
          <p:nvPr userDrawn="1">
            <p:custDataLst>
              <p:tags r:id="rId3"/>
            </p:custDataLst>
          </p:nvPr>
        </p:nvGrpSpPr>
        <p:grpSpPr>
          <a:xfrm rot="0">
            <a:off x="6604000" y="6128385"/>
            <a:ext cx="5588000" cy="744220"/>
            <a:chOff x="6604000" y="6128173"/>
            <a:chExt cx="5588000" cy="744340"/>
          </a:xfrm>
        </p:grpSpPr>
        <p:sp>
          <p:nvSpPr>
            <p:cNvPr id="15" name="直角三角形 14"/>
            <p:cNvSpPr/>
            <p:nvPr userDrawn="1">
              <p:custDataLst>
                <p:tags r:id="rId4"/>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6" name="直角三角形 15"/>
            <p:cNvSpPr/>
            <p:nvPr userDrawn="1">
              <p:custDataLst>
                <p:tags r:id="rId5"/>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grpSp>
        <p:nvGrpSpPr>
          <p:cNvPr id="12" name="组合 11"/>
          <p:cNvGrpSpPr/>
          <p:nvPr userDrawn="1">
            <p:custDataLst>
              <p:tags r:id="rId6"/>
            </p:custDataLst>
          </p:nvPr>
        </p:nvGrpSpPr>
        <p:grpSpPr>
          <a:xfrm rot="10800000">
            <a:off x="0" y="0"/>
            <a:ext cx="5588000" cy="744220"/>
            <a:chOff x="6604000" y="6128173"/>
            <a:chExt cx="5588000" cy="744340"/>
          </a:xfrm>
        </p:grpSpPr>
        <p:sp>
          <p:nvSpPr>
            <p:cNvPr id="13" name="直角三角形 12"/>
            <p:cNvSpPr/>
            <p:nvPr userDrawn="1">
              <p:custDataLst>
                <p:tags r:id="rId7"/>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4" name="直角三角形 13"/>
            <p:cNvSpPr/>
            <p:nvPr userDrawn="1">
              <p:custDataLst>
                <p:tags r:id="rId8"/>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2" name="标题 1"/>
          <p:cNvSpPr>
            <a:spLocks noGrp="1"/>
          </p:cNvSpPr>
          <p:nvPr>
            <p:ph type="title" hasCustomPrompt="1"/>
            <p:custDataLst>
              <p:tags r:id="rId9"/>
            </p:custDataLst>
          </p:nvPr>
        </p:nvSpPr>
        <p:spPr>
          <a:xfrm>
            <a:off x="583200" y="770400"/>
            <a:ext cx="3960000" cy="882000"/>
          </a:xfrm>
        </p:spPr>
        <p:txBody>
          <a:bodyPr anchor="ctr"/>
          <a:lstStyle>
            <a:lvl1pPr>
              <a:defRPr sz="3600" baseline="0">
                <a:solidFill>
                  <a:schemeClr val="bg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586800" y="1764000"/>
            <a:ext cx="3956400" cy="4093200"/>
          </a:xfrm>
        </p:spPr>
        <p:txBody>
          <a:bodyPr/>
          <a:lstStyle>
            <a:lvl1pPr>
              <a:defRPr baseline="0">
                <a:solidFill>
                  <a:schemeClr val="bg1"/>
                </a:solidFill>
                <a:latin typeface="Arial" panose="020B0604020202020204" pitchFamily="34" charset="0"/>
                <a:ea typeface="微软雅黑" panose="020B0503020204020204" charset="-122"/>
              </a:defRPr>
            </a:lvl1pPr>
            <a:lvl2pPr>
              <a:defRPr baseline="0">
                <a:solidFill>
                  <a:schemeClr val="bg1"/>
                </a:solidFill>
                <a:latin typeface="Arial" panose="020B0604020202020204" pitchFamily="34" charset="0"/>
                <a:ea typeface="微软雅黑" panose="020B0503020204020204" charset="-122"/>
              </a:defRPr>
            </a:lvl2pPr>
            <a:lvl3pPr>
              <a:defRPr baseline="0">
                <a:solidFill>
                  <a:schemeClr val="bg1"/>
                </a:solidFill>
                <a:latin typeface="Arial" panose="020B0604020202020204" pitchFamily="34" charset="0"/>
                <a:ea typeface="微软雅黑" panose="020B0503020204020204" charset="-122"/>
              </a:defRPr>
            </a:lvl3pPr>
            <a:lvl4pPr>
              <a:defRPr baseline="0">
                <a:solidFill>
                  <a:schemeClr val="bg1"/>
                </a:solidFill>
                <a:latin typeface="Arial" panose="020B0604020202020204" pitchFamily="34" charset="0"/>
                <a:ea typeface="微软雅黑" panose="020B0503020204020204" charset="-122"/>
              </a:defRPr>
            </a:lvl4pPr>
            <a:lvl5pPr>
              <a:defRPr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5101200" y="769938"/>
            <a:ext cx="6480000" cy="5087937"/>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微软雅黑" panose="020B0503020204020204" charset="-122"/>
              <a:sym typeface="+mn-ea"/>
            </a:endParaRPr>
          </a:p>
        </p:txBody>
      </p:sp>
      <p:grpSp>
        <p:nvGrpSpPr>
          <p:cNvPr id="13" name="组合 12"/>
          <p:cNvGrpSpPr/>
          <p:nvPr userDrawn="1">
            <p:custDataLst>
              <p:tags r:id="rId3"/>
            </p:custDataLst>
          </p:nvPr>
        </p:nvGrpSpPr>
        <p:grpSpPr>
          <a:xfrm rot="0">
            <a:off x="6604000" y="6128385"/>
            <a:ext cx="5588000" cy="744220"/>
            <a:chOff x="6604000" y="6128173"/>
            <a:chExt cx="5588000" cy="744340"/>
          </a:xfrm>
        </p:grpSpPr>
        <p:sp>
          <p:nvSpPr>
            <p:cNvPr id="17" name="直角三角形 16"/>
            <p:cNvSpPr/>
            <p:nvPr userDrawn="1">
              <p:custDataLst>
                <p:tags r:id="rId4"/>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8" name="直角三角形 17"/>
            <p:cNvSpPr/>
            <p:nvPr userDrawn="1">
              <p:custDataLst>
                <p:tags r:id="rId5"/>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grpSp>
        <p:nvGrpSpPr>
          <p:cNvPr id="14" name="组合 13"/>
          <p:cNvGrpSpPr/>
          <p:nvPr userDrawn="1">
            <p:custDataLst>
              <p:tags r:id="rId6"/>
            </p:custDataLst>
          </p:nvPr>
        </p:nvGrpSpPr>
        <p:grpSpPr>
          <a:xfrm rot="10800000">
            <a:off x="0" y="0"/>
            <a:ext cx="5588000" cy="744220"/>
            <a:chOff x="6604000" y="6128173"/>
            <a:chExt cx="5588000" cy="744340"/>
          </a:xfrm>
        </p:grpSpPr>
        <p:sp>
          <p:nvSpPr>
            <p:cNvPr id="15" name="直角三角形 14"/>
            <p:cNvSpPr/>
            <p:nvPr userDrawn="1">
              <p:custDataLst>
                <p:tags r:id="rId7"/>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6" name="直角三角形 15"/>
            <p:cNvSpPr/>
            <p:nvPr userDrawn="1">
              <p:custDataLst>
                <p:tags r:id="rId8"/>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2" name="标题 1"/>
          <p:cNvSpPr>
            <a:spLocks noGrp="1"/>
          </p:cNvSpPr>
          <p:nvPr>
            <p:ph type="title"/>
            <p:custDataLst>
              <p:tags r:id="rId9"/>
            </p:custDataLst>
          </p:nvPr>
        </p:nvSpPr>
        <p:spPr>
          <a:xfrm>
            <a:off x="612000" y="781200"/>
            <a:ext cx="10976400" cy="626400"/>
          </a:xfrm>
        </p:spPr>
        <p:txBody>
          <a:bodyPr anchor="ctr"/>
          <a:lstStyle>
            <a:lvl1pPr algn="ctr">
              <a:defRPr sz="3600" baseline="0">
                <a:solidFill>
                  <a:schemeClr val="bg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a:lstStyle>
            <a:lvl1pPr algn="ctr">
              <a:defRPr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微软雅黑" panose="020B0503020204020204" charset="-122"/>
              <a:sym typeface="+mn-ea"/>
            </a:endParaRPr>
          </a:p>
        </p:txBody>
      </p:sp>
      <p:grpSp>
        <p:nvGrpSpPr>
          <p:cNvPr id="11" name="组合 10"/>
          <p:cNvGrpSpPr/>
          <p:nvPr userDrawn="1">
            <p:custDataLst>
              <p:tags r:id="rId3"/>
            </p:custDataLst>
          </p:nvPr>
        </p:nvGrpSpPr>
        <p:grpSpPr>
          <a:xfrm rot="0">
            <a:off x="6604000" y="6128385"/>
            <a:ext cx="5588000" cy="744220"/>
            <a:chOff x="6604000" y="6128173"/>
            <a:chExt cx="5588000" cy="744340"/>
          </a:xfrm>
        </p:grpSpPr>
        <p:sp>
          <p:nvSpPr>
            <p:cNvPr id="12" name="直角三角形 11"/>
            <p:cNvSpPr/>
            <p:nvPr userDrawn="1">
              <p:custDataLst>
                <p:tags r:id="rId4"/>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3" name="直角三角形 12"/>
            <p:cNvSpPr/>
            <p:nvPr userDrawn="1">
              <p:custDataLst>
                <p:tags r:id="rId5"/>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grpSp>
        <p:nvGrpSpPr>
          <p:cNvPr id="14" name="组合 13"/>
          <p:cNvGrpSpPr/>
          <p:nvPr userDrawn="1">
            <p:custDataLst>
              <p:tags r:id="rId6"/>
            </p:custDataLst>
          </p:nvPr>
        </p:nvGrpSpPr>
        <p:grpSpPr>
          <a:xfrm rot="10800000">
            <a:off x="0" y="0"/>
            <a:ext cx="5588000" cy="744220"/>
            <a:chOff x="6604000" y="6128173"/>
            <a:chExt cx="5588000" cy="744340"/>
          </a:xfrm>
        </p:grpSpPr>
        <p:sp>
          <p:nvSpPr>
            <p:cNvPr id="15" name="直角三角形 14"/>
            <p:cNvSpPr/>
            <p:nvPr userDrawn="1">
              <p:custDataLst>
                <p:tags r:id="rId7"/>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16" name="直角三角形 15"/>
            <p:cNvSpPr/>
            <p:nvPr userDrawn="1">
              <p:custDataLst>
                <p:tags r:id="rId8"/>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2" name="标题 1"/>
          <p:cNvSpPr>
            <a:spLocks noGrp="1"/>
          </p:cNvSpPr>
          <p:nvPr>
            <p:ph type="title"/>
            <p:custDataLst>
              <p:tags r:id="rId9"/>
            </p:custDataLst>
          </p:nvPr>
        </p:nvSpPr>
        <p:spPr>
          <a:xfrm>
            <a:off x="604800" y="669600"/>
            <a:ext cx="10976400" cy="565200"/>
          </a:xfrm>
        </p:spPr>
        <p:txBody>
          <a:bodyPr anchor="ctr"/>
          <a:lstStyle>
            <a:lvl1pPr algn="ctr">
              <a:defRPr sz="3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baseline="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baseline="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baseline="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a:lstStyle>
            <a:lvl1pPr>
              <a:defRPr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6604000" y="6128173"/>
            <a:ext cx="5588000" cy="744340"/>
            <a:chOff x="6604000" y="6128173"/>
            <a:chExt cx="5588000" cy="744340"/>
          </a:xfrm>
        </p:grpSpPr>
        <p:sp>
          <p:nvSpPr>
            <p:cNvPr id="6" name="直角三角形 5"/>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8" name="直角三角形 7"/>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10" name="矩形 9"/>
          <p:cNvSpPr/>
          <p:nvPr userDrawn="1">
            <p:custDataLst>
              <p:tags r:id="rId5"/>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latin typeface="Arial" panose="020B0604020202020204" pitchFamily="34" charset="0"/>
              <a:ea typeface="微软雅黑" panose="020B0503020204020204" charset="-122"/>
              <a:sym typeface="+mn-ea"/>
            </a:endParaRPr>
          </a:p>
        </p:txBody>
      </p:sp>
      <p:sp>
        <p:nvSpPr>
          <p:cNvPr id="2" name="标题 1"/>
          <p:cNvSpPr>
            <a:spLocks noGrp="1"/>
          </p:cNvSpPr>
          <p:nvPr>
            <p:ph type="title"/>
            <p:custDataLst>
              <p:tags r:id="rId6"/>
            </p:custDataLst>
          </p:nvPr>
        </p:nvSpPr>
        <p:spPr>
          <a:xfrm>
            <a:off x="579600" y="237600"/>
            <a:ext cx="11037600" cy="441964"/>
          </a:xfrm>
        </p:spPr>
        <p:txBody>
          <a:bodyPr/>
          <a:lstStyle>
            <a:lvl1pPr>
              <a:defRPr baseline="0">
                <a:solidFill>
                  <a:schemeClr val="bg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lvl1pPr>
              <a:defRPr baseline="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baseline="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baseline="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0"/>
            </p:custDataLst>
          </p:nvPr>
        </p:nvSpPr>
        <p:spPr>
          <a:xfrm>
            <a:off x="579600" y="1663200"/>
            <a:ext cx="53424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2"/>
            </p:custDataLst>
          </p:nvPr>
        </p:nvSpPr>
        <p:spPr>
          <a:xfrm>
            <a:off x="572400" y="4816800"/>
            <a:ext cx="53424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3" name="平行四边形 12"/>
          <p:cNvSpPr/>
          <p:nvPr userDrawn="1">
            <p:custDataLst>
              <p:tags r:id="rId2"/>
            </p:custDataLst>
          </p:nvPr>
        </p:nvSpPr>
        <p:spPr>
          <a:xfrm>
            <a:off x="3312160" y="0"/>
            <a:ext cx="6567170" cy="6858000"/>
          </a:xfrm>
          <a:prstGeom prst="parallelogram">
            <a:avLst>
              <a:gd name="adj" fmla="val 5823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solidFill>
                <a:schemeClr val="tx1">
                  <a:lumMod val="85000"/>
                  <a:lumOff val="15000"/>
                </a:schemeClr>
              </a:solidFill>
              <a:latin typeface="Arial" panose="020B0604020202020204" pitchFamily="34" charset="0"/>
              <a:ea typeface="微软雅黑" panose="020B0503020204020204" charset="-122"/>
            </a:endParaRPr>
          </a:p>
        </p:txBody>
      </p:sp>
      <p:sp>
        <p:nvSpPr>
          <p:cNvPr id="14" name="平行四边形 13"/>
          <p:cNvSpPr/>
          <p:nvPr userDrawn="1">
            <p:custDataLst>
              <p:tags r:id="rId3"/>
            </p:custDataLst>
          </p:nvPr>
        </p:nvSpPr>
        <p:spPr>
          <a:xfrm>
            <a:off x="6068060" y="0"/>
            <a:ext cx="4598035" cy="6858000"/>
          </a:xfrm>
          <a:prstGeom prst="parallelogram">
            <a:avLst>
              <a:gd name="adj" fmla="val 82226"/>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aseline="0">
              <a:solidFill>
                <a:schemeClr val="tx1">
                  <a:lumMod val="85000"/>
                  <a:lumOff val="15000"/>
                </a:schemeClr>
              </a:solidFill>
              <a:latin typeface="Arial" panose="020B0604020202020204" pitchFamily="34" charset="0"/>
              <a:ea typeface="微软雅黑" panose="020B0503020204020204" charset="-122"/>
            </a:endParaRPr>
          </a:p>
        </p:txBody>
      </p:sp>
      <p:sp>
        <p:nvSpPr>
          <p:cNvPr id="10" name="矩形 9"/>
          <p:cNvSpPr/>
          <p:nvPr userDrawn="1">
            <p:custDataLst>
              <p:tags r:id="rId4"/>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baseline="0">
              <a:solidFill>
                <a:schemeClr val="tx1">
                  <a:lumMod val="85000"/>
                  <a:lumOff val="15000"/>
                </a:schemeClr>
              </a:solidFill>
              <a:latin typeface="Arial" panose="020B0604020202020204" pitchFamily="34" charset="0"/>
              <a:ea typeface="微软雅黑" panose="020B0503020204020204" charset="-122"/>
              <a:sym typeface="+mn-ea"/>
            </a:endParaRPr>
          </a:p>
        </p:txBody>
      </p:sp>
      <p:sp>
        <p:nvSpPr>
          <p:cNvPr id="2" name="标题 1"/>
          <p:cNvSpPr>
            <a:spLocks noGrp="1"/>
          </p:cNvSpPr>
          <p:nvPr>
            <p:ph type="title" hasCustomPrompt="1"/>
            <p:custDataLst>
              <p:tags r:id="rId5"/>
            </p:custDataLst>
          </p:nvPr>
        </p:nvSpPr>
        <p:spPr>
          <a:xfrm>
            <a:off x="1522800" y="1339200"/>
            <a:ext cx="9144000" cy="2386800"/>
          </a:xfrm>
        </p:spPr>
        <p:txBody>
          <a:bodyPr anchor="b"/>
          <a:lstStyle>
            <a:lvl1pPr algn="ctr">
              <a:defRPr sz="60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6"/>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0"/>
            <a:ext cx="12192000" cy="6872513"/>
            <a:chOff x="0" y="0"/>
            <a:chExt cx="12192000" cy="6872513"/>
          </a:xfrm>
        </p:grpSpPr>
        <p:grpSp>
          <p:nvGrpSpPr>
            <p:cNvPr id="14" name="组合 13"/>
            <p:cNvGrpSpPr/>
            <p:nvPr userDrawn="1"/>
          </p:nvGrpSpPr>
          <p:grpSpPr>
            <a:xfrm>
              <a:off x="6604000" y="6128173"/>
              <a:ext cx="5588000" cy="744340"/>
              <a:chOff x="6604000" y="6128173"/>
              <a:chExt cx="5588000" cy="744340"/>
            </a:xfrm>
          </p:grpSpPr>
          <p:sp>
            <p:nvSpPr>
              <p:cNvPr id="18" name="直角三角形 17"/>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9" name="直角三角形 18"/>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5" name="组合 14"/>
            <p:cNvGrpSpPr/>
            <p:nvPr userDrawn="1"/>
          </p:nvGrpSpPr>
          <p:grpSpPr>
            <a:xfrm rot="10800000">
              <a:off x="0" y="0"/>
              <a:ext cx="5588000" cy="744340"/>
              <a:chOff x="6604000" y="6128173"/>
              <a:chExt cx="5588000" cy="744340"/>
            </a:xfrm>
          </p:grpSpPr>
          <p:sp>
            <p:nvSpPr>
              <p:cNvPr id="16" name="直角三角形 15"/>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7" name="直角三角形 16"/>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sp>
        <p:nvSpPr>
          <p:cNvPr id="2" name="标题 1"/>
          <p:cNvSpPr>
            <a:spLocks noGrp="1"/>
          </p:cNvSpPr>
          <p:nvPr userDrawn="1">
            <p:ph type="title"/>
            <p:custDataLst>
              <p:tags r:id="rId7"/>
            </p:custDataLst>
          </p:nvPr>
        </p:nvSpPr>
        <p:spPr>
          <a:xfrm>
            <a:off x="669882" y="443234"/>
            <a:ext cx="10852237" cy="441964"/>
          </a:xfrm>
        </p:spPr>
        <p:txBody>
          <a:bodyPr vert="horz" lIns="90000" tIns="46800" rIns="90000" bIns="46800" rtlCol="0" anchor="t" anchorCtr="0">
            <a:normAutofit/>
          </a:bodyPr>
          <a:lstStyle>
            <a:lvl1pPr marL="0" marR="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4" name="直角三角形 3"/>
          <p:cNvSpPr/>
          <p:nvPr>
            <p:custDataLst>
              <p:tags r:id="rId2"/>
            </p:custDataLst>
          </p:nvPr>
        </p:nvSpPr>
        <p:spPr>
          <a:xfrm>
            <a:off x="0" y="0"/>
            <a:ext cx="6858000" cy="685800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zh-CN" altLang="en-US" baseline="0">
              <a:solidFill>
                <a:schemeClr val="tx1">
                  <a:lumMod val="85000"/>
                  <a:lumOff val="15000"/>
                </a:schemeClr>
              </a:solidFill>
              <a:latin typeface="Arial" panose="020B0604020202020204" pitchFamily="34" charset="0"/>
            </a:endParaRPr>
          </a:p>
        </p:txBody>
      </p:sp>
      <p:sp>
        <p:nvSpPr>
          <p:cNvPr id="6" name="任意多边形 8"/>
          <p:cNvSpPr/>
          <p:nvPr>
            <p:custDataLst>
              <p:tags r:id="rId3"/>
            </p:custDataLst>
          </p:nvPr>
        </p:nvSpPr>
        <p:spPr bwMode="auto">
          <a:xfrm rot="12381667">
            <a:off x="2216150" y="2309813"/>
            <a:ext cx="2098675" cy="2117725"/>
          </a:xfrm>
          <a:custGeom>
            <a:avLst/>
            <a:gdLst>
              <a:gd name="connsiteX0" fmla="*/ 457200 w 914988"/>
              <a:gd name="connsiteY0" fmla="*/ 923492 h 923492"/>
              <a:gd name="connsiteX1" fmla="*/ 0 w 914988"/>
              <a:gd name="connsiteY1" fmla="*/ 923492 h 923492"/>
              <a:gd name="connsiteX2" fmla="*/ 0 w 914988"/>
              <a:gd name="connsiteY2" fmla="*/ 466292 h 923492"/>
              <a:gd name="connsiteX3" fmla="*/ 753 w 914988"/>
              <a:gd name="connsiteY3" fmla="*/ 458830 h 923492"/>
              <a:gd name="connsiteX4" fmla="*/ 588 w 914988"/>
              <a:gd name="connsiteY4" fmla="*/ 457200 h 923492"/>
              <a:gd name="connsiteX5" fmla="*/ 457788 w 914988"/>
              <a:gd name="connsiteY5" fmla="*/ 0 h 923492"/>
              <a:gd name="connsiteX6" fmla="*/ 914988 w 914988"/>
              <a:gd name="connsiteY6" fmla="*/ 0 h 923492"/>
              <a:gd name="connsiteX7" fmla="*/ 914988 w 914988"/>
              <a:gd name="connsiteY7" fmla="*/ 457200 h 923492"/>
              <a:gd name="connsiteX8" fmla="*/ 914236 w 914988"/>
              <a:gd name="connsiteY8" fmla="*/ 464663 h 923492"/>
              <a:gd name="connsiteX9" fmla="*/ 914400 w 914988"/>
              <a:gd name="connsiteY9" fmla="*/ 466292 h 923492"/>
              <a:gd name="connsiteX10" fmla="*/ 457200 w 914988"/>
              <a:gd name="connsiteY10" fmla="*/ 923492 h 923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4988" h="923492">
                <a:moveTo>
                  <a:pt x="457200" y="923492"/>
                </a:moveTo>
                <a:lnTo>
                  <a:pt x="0" y="923492"/>
                </a:lnTo>
                <a:lnTo>
                  <a:pt x="0" y="466292"/>
                </a:lnTo>
                <a:lnTo>
                  <a:pt x="753" y="458830"/>
                </a:lnTo>
                <a:lnTo>
                  <a:pt x="588" y="457200"/>
                </a:lnTo>
                <a:cubicBezTo>
                  <a:pt x="588" y="204695"/>
                  <a:pt x="205283" y="0"/>
                  <a:pt x="457788" y="0"/>
                </a:cubicBezTo>
                <a:lnTo>
                  <a:pt x="914988" y="0"/>
                </a:lnTo>
                <a:lnTo>
                  <a:pt x="914988" y="457200"/>
                </a:lnTo>
                <a:lnTo>
                  <a:pt x="914236" y="464663"/>
                </a:lnTo>
                <a:lnTo>
                  <a:pt x="914400" y="466292"/>
                </a:lnTo>
                <a:cubicBezTo>
                  <a:pt x="914400" y="718797"/>
                  <a:pt x="709705" y="923492"/>
                  <a:pt x="457200" y="923492"/>
                </a:cubicBezTo>
                <a:close/>
              </a:path>
            </a:pathLst>
          </a:cu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zh-CN" altLang="en-US" baseline="0">
              <a:solidFill>
                <a:schemeClr val="tx1">
                  <a:lumMod val="85000"/>
                  <a:lumOff val="15000"/>
                </a:schemeClr>
              </a:solidFill>
              <a:latin typeface="Arial" panose="020B0604020202020204" pitchFamily="34" charset="0"/>
            </a:endParaRPr>
          </a:p>
        </p:txBody>
      </p:sp>
      <p:sp>
        <p:nvSpPr>
          <p:cNvPr id="7" name="任意多边形 9"/>
          <p:cNvSpPr/>
          <p:nvPr>
            <p:custDataLst>
              <p:tags r:id="rId4"/>
            </p:custDataLst>
          </p:nvPr>
        </p:nvSpPr>
        <p:spPr bwMode="auto">
          <a:xfrm rot="12381667">
            <a:off x="2471738" y="2557463"/>
            <a:ext cx="1624012" cy="1638300"/>
          </a:xfrm>
          <a:custGeom>
            <a:avLst/>
            <a:gdLst>
              <a:gd name="connsiteX0" fmla="*/ 457200 w 914988"/>
              <a:gd name="connsiteY0" fmla="*/ 923492 h 923492"/>
              <a:gd name="connsiteX1" fmla="*/ 0 w 914988"/>
              <a:gd name="connsiteY1" fmla="*/ 923492 h 923492"/>
              <a:gd name="connsiteX2" fmla="*/ 0 w 914988"/>
              <a:gd name="connsiteY2" fmla="*/ 466292 h 923492"/>
              <a:gd name="connsiteX3" fmla="*/ 753 w 914988"/>
              <a:gd name="connsiteY3" fmla="*/ 458830 h 923492"/>
              <a:gd name="connsiteX4" fmla="*/ 588 w 914988"/>
              <a:gd name="connsiteY4" fmla="*/ 457200 h 923492"/>
              <a:gd name="connsiteX5" fmla="*/ 457788 w 914988"/>
              <a:gd name="connsiteY5" fmla="*/ 0 h 923492"/>
              <a:gd name="connsiteX6" fmla="*/ 914988 w 914988"/>
              <a:gd name="connsiteY6" fmla="*/ 0 h 923492"/>
              <a:gd name="connsiteX7" fmla="*/ 914988 w 914988"/>
              <a:gd name="connsiteY7" fmla="*/ 457200 h 923492"/>
              <a:gd name="connsiteX8" fmla="*/ 914236 w 914988"/>
              <a:gd name="connsiteY8" fmla="*/ 464663 h 923492"/>
              <a:gd name="connsiteX9" fmla="*/ 914400 w 914988"/>
              <a:gd name="connsiteY9" fmla="*/ 466292 h 923492"/>
              <a:gd name="connsiteX10" fmla="*/ 457200 w 914988"/>
              <a:gd name="connsiteY10" fmla="*/ 923492 h 923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4988" h="923492">
                <a:moveTo>
                  <a:pt x="457200" y="923492"/>
                </a:moveTo>
                <a:lnTo>
                  <a:pt x="0" y="923492"/>
                </a:lnTo>
                <a:lnTo>
                  <a:pt x="0" y="466292"/>
                </a:lnTo>
                <a:lnTo>
                  <a:pt x="753" y="458830"/>
                </a:lnTo>
                <a:lnTo>
                  <a:pt x="588" y="457200"/>
                </a:lnTo>
                <a:cubicBezTo>
                  <a:pt x="588" y="204695"/>
                  <a:pt x="205283" y="0"/>
                  <a:pt x="457788" y="0"/>
                </a:cubicBezTo>
                <a:lnTo>
                  <a:pt x="914988" y="0"/>
                </a:lnTo>
                <a:lnTo>
                  <a:pt x="914988" y="457200"/>
                </a:lnTo>
                <a:lnTo>
                  <a:pt x="914236" y="464663"/>
                </a:lnTo>
                <a:lnTo>
                  <a:pt x="914400" y="466292"/>
                </a:lnTo>
                <a:cubicBezTo>
                  <a:pt x="914400" y="718797"/>
                  <a:pt x="709705" y="923492"/>
                  <a:pt x="457200" y="92349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zh-CN" altLang="en-US" baseline="0">
              <a:solidFill>
                <a:schemeClr val="tx1">
                  <a:lumMod val="85000"/>
                  <a:lumOff val="15000"/>
                </a:schemeClr>
              </a:solidFill>
              <a:latin typeface="Arial" panose="020B0604020202020204" pitchFamily="34" charset="0"/>
            </a:endParaRPr>
          </a:p>
        </p:txBody>
      </p:sp>
      <p:sp>
        <p:nvSpPr>
          <p:cNvPr id="2" name="标题 1"/>
          <p:cNvSpPr>
            <a:spLocks noGrp="1"/>
          </p:cNvSpPr>
          <p:nvPr>
            <p:ph type="title" hasCustomPrompt="1"/>
            <p:custDataLst>
              <p:tags r:id="rId5"/>
            </p:custDataLst>
          </p:nvPr>
        </p:nvSpPr>
        <p:spPr>
          <a:xfrm>
            <a:off x="5013219" y="2038076"/>
            <a:ext cx="6565228" cy="1586615"/>
          </a:xfrm>
        </p:spPr>
        <p:txBody>
          <a:bodyPr anchor="b"/>
          <a:lstStyle>
            <a:lvl1pPr>
              <a:lnSpc>
                <a:spcPct val="130000"/>
              </a:lnSpc>
              <a:defRPr sz="6000" spc="0"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6"/>
            </p:custDataLst>
          </p:nvPr>
        </p:nvSpPr>
        <p:spPr>
          <a:xfrm>
            <a:off x="5013219" y="3625676"/>
            <a:ext cx="6565228" cy="1500187"/>
          </a:xfrm>
        </p:spPr>
        <p:txBody>
          <a:bodyPr/>
          <a:lstStyle>
            <a:lvl1pPr marL="0" indent="0">
              <a:lnSpc>
                <a:spcPct val="130000"/>
              </a:lnSpc>
              <a:buNone/>
              <a:defRPr sz="1800" spc="0" baseline="0">
                <a:solidFill>
                  <a:schemeClr val="tx1">
                    <a:lumMod val="85000"/>
                    <a:lumOff val="15000"/>
                  </a:schemeClr>
                </a:solidFill>
                <a:latin typeface="Arial" panose="020B0604020202020204" pitchFamily="34" charset="0"/>
                <a:ea typeface="微软雅黑" panose="020B0503020204020204" charset="-12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8" name="日期占位符 3"/>
          <p:cNvSpPr>
            <a:spLocks noGrp="1"/>
          </p:cNvSpPr>
          <p:nvPr>
            <p:ph type="dt" sz="half" idx="10"/>
            <p:custDataLst>
              <p:tags r:id="rId7"/>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D4ED2AAC-BD52-4C92-A424-CA7DE403532A}" type="datetimeFigureOut">
              <a:rPr lang="zh-CN" altLang="en-US" smtClean="0"/>
            </a:fld>
            <a:endParaRPr lang="zh-CN" altLang="en-US"/>
          </a:p>
        </p:txBody>
      </p:sp>
      <p:sp>
        <p:nvSpPr>
          <p:cNvPr id="9" name="页脚占位符 4"/>
          <p:cNvSpPr>
            <a:spLocks noGrp="1"/>
          </p:cNvSpPr>
          <p:nvPr>
            <p:ph type="ftr" sz="quarter" idx="11"/>
            <p:custDataLst>
              <p:tags r:id="rId8"/>
            </p:custDataLst>
          </p:nvPr>
        </p:nvSpPr>
        <p:spPr/>
        <p:txBody>
          <a:bodyPr/>
          <a:lstStyle>
            <a:lvl1pPr>
              <a:defRPr baseline="0">
                <a:solidFill>
                  <a:schemeClr val="tx1">
                    <a:lumMod val="85000"/>
                    <a:lumOff val="15000"/>
                  </a:schemeClr>
                </a:solidFill>
                <a:latin typeface="Arial" panose="020B0604020202020204" pitchFamily="34" charset="0"/>
              </a:defRPr>
            </a:lvl1pPr>
          </a:lstStyle>
          <a:p>
            <a:endParaRPr lang="zh-CN" altLang="en-US"/>
          </a:p>
        </p:txBody>
      </p:sp>
      <p:sp>
        <p:nvSpPr>
          <p:cNvPr id="10" name="灯片编号占位符 5"/>
          <p:cNvSpPr>
            <a:spLocks noGrp="1"/>
          </p:cNvSpPr>
          <p:nvPr>
            <p:ph type="sldNum" sz="quarter" idx="12"/>
            <p:custDataLst>
              <p:tags r:id="rId9"/>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DF205A5E-6D34-4833-BB91-DA5211F7C78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0"/>
            <a:ext cx="12192000" cy="6872513"/>
            <a:chOff x="0" y="0"/>
            <a:chExt cx="12192000" cy="6872513"/>
          </a:xfrm>
        </p:grpSpPr>
        <p:grpSp>
          <p:nvGrpSpPr>
            <p:cNvPr id="14" name="组合 13"/>
            <p:cNvGrpSpPr/>
            <p:nvPr userDrawn="1"/>
          </p:nvGrpSpPr>
          <p:grpSpPr>
            <a:xfrm>
              <a:off x="6604000" y="6128173"/>
              <a:ext cx="5588000" cy="744340"/>
              <a:chOff x="6604000" y="6128173"/>
              <a:chExt cx="5588000" cy="744340"/>
            </a:xfrm>
          </p:grpSpPr>
          <p:sp>
            <p:nvSpPr>
              <p:cNvPr id="18" name="直角三角形 17"/>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9" name="直角三角形 18"/>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5" name="组合 14"/>
            <p:cNvGrpSpPr/>
            <p:nvPr userDrawn="1"/>
          </p:nvGrpSpPr>
          <p:grpSpPr>
            <a:xfrm rot="10800000">
              <a:off x="0" y="0"/>
              <a:ext cx="5588000" cy="744340"/>
              <a:chOff x="6604000" y="6128173"/>
              <a:chExt cx="5588000" cy="744340"/>
            </a:xfrm>
          </p:grpSpPr>
          <p:sp>
            <p:nvSpPr>
              <p:cNvPr id="16" name="直角三角形 15"/>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7" name="直角三角形 16"/>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sp>
        <p:nvSpPr>
          <p:cNvPr id="2" name="标题 1"/>
          <p:cNvSpPr>
            <a:spLocks noGrp="1"/>
          </p:cNvSpPr>
          <p:nvPr userDrawn="1">
            <p:ph type="title"/>
            <p:custDataLst>
              <p:tags r:id="rId7"/>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userDrawn="1">
            <p:ph sz="half" idx="1"/>
            <p:custDataLst>
              <p:tags r:id="rId8"/>
            </p:custDataLst>
          </p:nvPr>
        </p:nvSpPr>
        <p:spPr>
          <a:xfrm>
            <a:off x="669930"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userDrawn="1">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userDrawn="1">
            <p:ph type="dt" sz="half" idx="10"/>
            <p:custDataLst>
              <p:tags r:id="rId10"/>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6" name="页脚占位符 5"/>
          <p:cNvSpPr>
            <a:spLocks noGrp="1"/>
          </p:cNvSpPr>
          <p:nvPr userDrawn="1">
            <p:ph type="ftr" sz="quarter" idx="11"/>
            <p:custDataLst>
              <p:tags r:id="rId11"/>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endParaRPr lang="zh-CN" altLang="en-US"/>
          </a:p>
        </p:txBody>
      </p:sp>
      <p:sp>
        <p:nvSpPr>
          <p:cNvPr id="7" name="灯片编号占位符 6"/>
          <p:cNvSpPr>
            <a:spLocks noGrp="1"/>
          </p:cNvSpPr>
          <p:nvPr userDrawn="1">
            <p:ph type="sldNum" sz="quarter" idx="12"/>
            <p:custDataLst>
              <p:tags r:id="rId12"/>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grpSp>
        <p:nvGrpSpPr>
          <p:cNvPr id="15" name="组合 14"/>
          <p:cNvGrpSpPr/>
          <p:nvPr userDrawn="1">
            <p:custDataLst>
              <p:tags r:id="rId2"/>
            </p:custDataLst>
          </p:nvPr>
        </p:nvGrpSpPr>
        <p:grpSpPr>
          <a:xfrm>
            <a:off x="0" y="0"/>
            <a:ext cx="12192000" cy="6872513"/>
            <a:chOff x="0" y="0"/>
            <a:chExt cx="12192000" cy="6872513"/>
          </a:xfrm>
        </p:grpSpPr>
        <p:grpSp>
          <p:nvGrpSpPr>
            <p:cNvPr id="16" name="组合 15"/>
            <p:cNvGrpSpPr/>
            <p:nvPr userDrawn="1"/>
          </p:nvGrpSpPr>
          <p:grpSpPr>
            <a:xfrm>
              <a:off x="6604000" y="6128173"/>
              <a:ext cx="5588000" cy="744340"/>
              <a:chOff x="6604000" y="6128173"/>
              <a:chExt cx="5588000" cy="744340"/>
            </a:xfrm>
          </p:grpSpPr>
          <p:sp>
            <p:nvSpPr>
              <p:cNvPr id="20" name="直角三角形 19"/>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21" name="直角三角形 20"/>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7" name="组合 16"/>
            <p:cNvGrpSpPr/>
            <p:nvPr userDrawn="1"/>
          </p:nvGrpSpPr>
          <p:grpSpPr>
            <a:xfrm rot="10800000">
              <a:off x="0" y="0"/>
              <a:ext cx="5588000" cy="744340"/>
              <a:chOff x="6604000" y="6128173"/>
              <a:chExt cx="5588000" cy="744340"/>
            </a:xfrm>
          </p:grpSpPr>
          <p:sp>
            <p:nvSpPr>
              <p:cNvPr id="18" name="直角三角形 17"/>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9" name="直角三角形 18"/>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sp>
        <p:nvSpPr>
          <p:cNvPr id="2" name="标题 1"/>
          <p:cNvSpPr>
            <a:spLocks noGrp="1"/>
          </p:cNvSpPr>
          <p:nvPr userDrawn="1">
            <p:ph type="title"/>
            <p:custDataLst>
              <p:tags r:id="rId7"/>
            </p:custDataLst>
          </p:nvPr>
        </p:nvSpPr>
        <p:spPr>
          <a:xfrm>
            <a:off x="669882"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文本占位符 2"/>
          <p:cNvSpPr>
            <a:spLocks noGrp="1"/>
          </p:cNvSpPr>
          <p:nvPr userDrawn="1">
            <p:ph type="body" idx="1" hasCustomPrompt="1"/>
            <p:custDataLst>
              <p:tags r:id="rId8"/>
            </p:custDataLst>
          </p:nvPr>
        </p:nvSpPr>
        <p:spPr>
          <a:xfrm>
            <a:off x="669930" y="952508"/>
            <a:ext cx="5283242" cy="381003"/>
          </a:xfrm>
        </p:spPr>
        <p:txBody>
          <a:bodyPr lIns="101600" tIns="38100" rIns="76200" bIns="38100" anchor="t" anchorCtr="0">
            <a:normAutofit/>
          </a:bodyPr>
          <a:lstStyle>
            <a:lvl1pPr marL="0" indent="0" eaLnBrk="1" fontAlgn="auto" latinLnBrk="0" hangingPunct="1">
              <a:lnSpc>
                <a:spcPct val="12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userDrawn="1">
            <p:ph sz="half" idx="2"/>
            <p:custDataLst>
              <p:tags r:id="rId9"/>
            </p:custDataLst>
          </p:nvPr>
        </p:nvSpPr>
        <p:spPr>
          <a:xfrm>
            <a:off x="669925" y="1406525"/>
            <a:ext cx="5283200" cy="4934752"/>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userDrawn="1">
            <p:ph type="body" sz="quarter" idx="3" hasCustomPrompt="1"/>
            <p:custDataLst>
              <p:tags r:id="rId10"/>
            </p:custDataLst>
          </p:nvPr>
        </p:nvSpPr>
        <p:spPr>
          <a:xfrm>
            <a:off x="6235750" y="952508"/>
            <a:ext cx="5283242" cy="381003"/>
          </a:xfrm>
        </p:spPr>
        <p:txBody>
          <a:bodyPr vert="horz" lIns="101600" tIns="38100" rIns="76200" bIns="38100" rtlCol="0" anchor="t" anchorCtr="0">
            <a:normAutofit/>
          </a:bodyPr>
          <a:lstStyle>
            <a:lvl1pPr marL="0" marR="0" lvl="0" indent="0" algn="l" defTabSz="914400" rtl="0" eaLnBrk="1" fontAlgn="auto" latinLnBrk="0" hangingPunct="1">
              <a:lnSpc>
                <a:spcPct val="12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dirty="0">
                <a:sym typeface="+mn-ea"/>
              </a:rPr>
              <a:t>单击此处编辑文本</a:t>
            </a:r>
            <a:endParaRPr dirty="0">
              <a:sym typeface="+mn-ea"/>
            </a:endParaRPr>
          </a:p>
        </p:txBody>
      </p:sp>
      <p:sp>
        <p:nvSpPr>
          <p:cNvPr id="6" name="内容占位符 5"/>
          <p:cNvSpPr>
            <a:spLocks noGrp="1"/>
          </p:cNvSpPr>
          <p:nvPr userDrawn="1">
            <p:ph sz="quarter" idx="4"/>
            <p:custDataLst>
              <p:tags r:id="rId11"/>
            </p:custDataLst>
          </p:nvPr>
        </p:nvSpPr>
        <p:spPr>
          <a:xfrm>
            <a:off x="6235750" y="1406525"/>
            <a:ext cx="5283242" cy="4934752"/>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userDrawn="1">
            <p:ph type="dt" sz="half" idx="10"/>
            <p:custDataLst>
              <p:tags r:id="rId12"/>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8" name="页脚占位符 7"/>
          <p:cNvSpPr>
            <a:spLocks noGrp="1"/>
          </p:cNvSpPr>
          <p:nvPr userDrawn="1">
            <p:ph type="ftr" sz="quarter" idx="11"/>
            <p:custDataLst>
              <p:tags r:id="rId13"/>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endParaRPr lang="zh-CN" altLang="en-US"/>
          </a:p>
        </p:txBody>
      </p:sp>
      <p:sp>
        <p:nvSpPr>
          <p:cNvPr id="9" name="灯片编号占位符 8"/>
          <p:cNvSpPr>
            <a:spLocks noGrp="1"/>
          </p:cNvSpPr>
          <p:nvPr userDrawn="1">
            <p:ph type="sldNum" sz="quarter" idx="12"/>
            <p:custDataLst>
              <p:tags r:id="rId14"/>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0" y="0"/>
            <a:ext cx="12192000" cy="6872513"/>
            <a:chOff x="0" y="0"/>
            <a:chExt cx="12192000" cy="6872513"/>
          </a:xfrm>
        </p:grpSpPr>
        <p:grpSp>
          <p:nvGrpSpPr>
            <p:cNvPr id="12" name="组合 11"/>
            <p:cNvGrpSpPr/>
            <p:nvPr userDrawn="1"/>
          </p:nvGrpSpPr>
          <p:grpSpPr>
            <a:xfrm>
              <a:off x="6604000" y="6128173"/>
              <a:ext cx="5588000" cy="744340"/>
              <a:chOff x="6604000" y="6128173"/>
              <a:chExt cx="5588000" cy="744340"/>
            </a:xfrm>
          </p:grpSpPr>
          <p:sp>
            <p:nvSpPr>
              <p:cNvPr id="16" name="直角三角形 15"/>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7" name="直角三角形 16"/>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3" name="组合 12"/>
            <p:cNvGrpSpPr/>
            <p:nvPr userDrawn="1"/>
          </p:nvGrpSpPr>
          <p:grpSpPr>
            <a:xfrm rot="10800000">
              <a:off x="0" y="0"/>
              <a:ext cx="5588000" cy="744340"/>
              <a:chOff x="6604000" y="6128173"/>
              <a:chExt cx="5588000" cy="744340"/>
            </a:xfrm>
          </p:grpSpPr>
          <p:sp>
            <p:nvSpPr>
              <p:cNvPr id="14" name="直角三角形 13"/>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7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5" name="直角三角形 14"/>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sp>
        <p:nvSpPr>
          <p:cNvPr id="2" name="标题 1"/>
          <p:cNvSpPr>
            <a:spLocks noGrp="1"/>
          </p:cNvSpPr>
          <p:nvPr userDrawn="1">
            <p:ph type="title"/>
            <p:custDataLst>
              <p:tags r:id="rId7"/>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userDrawn="1">
            <p:ph type="dt" sz="half" idx="10"/>
            <p:custDataLst>
              <p:tags r:id="rId8"/>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9"/>
            </p:custDataLst>
          </p:nvPr>
        </p:nvSpPr>
        <p:spPr/>
        <p:txBody>
          <a:bodyPr/>
          <a:lstStyle>
            <a:lvl1pPr>
              <a:defRPr baseline="0">
                <a:solidFill>
                  <a:schemeClr val="tx1">
                    <a:lumMod val="85000"/>
                    <a:lumOff val="15000"/>
                  </a:schemeClr>
                </a:solidFill>
                <a:latin typeface="Arial" panose="020B0604020202020204" pitchFamily="34" charset="0"/>
              </a:defRPr>
            </a:lvl1pPr>
          </a:lstStyle>
          <a:p>
            <a:endParaRPr lang="zh-CN" altLang="en-US"/>
          </a:p>
        </p:txBody>
      </p:sp>
      <p:sp>
        <p:nvSpPr>
          <p:cNvPr id="5" name="灯片编号占位符 4"/>
          <p:cNvSpPr>
            <a:spLocks noGrp="1"/>
          </p:cNvSpPr>
          <p:nvPr userDrawn="1">
            <p:ph type="sldNum" sz="quarter" idx="12"/>
            <p:custDataLst>
              <p:tags r:id="rId10"/>
            </p:custDataLst>
          </p:nvPr>
        </p:nvSpPr>
        <p:spPr/>
        <p:txBody>
          <a:bodyPr/>
          <a:lstStyle>
            <a:lvl1pPr>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baseline="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baseline="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a:lstStyle>
            <a:lvl1pPr>
              <a:defRPr baseline="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0"/>
            <a:ext cx="12192000" cy="6872513"/>
            <a:chOff x="0" y="0"/>
            <a:chExt cx="12192000" cy="6872513"/>
          </a:xfrm>
        </p:grpSpPr>
        <p:grpSp>
          <p:nvGrpSpPr>
            <p:cNvPr id="14" name="组合 13"/>
            <p:cNvGrpSpPr/>
            <p:nvPr userDrawn="1"/>
          </p:nvGrpSpPr>
          <p:grpSpPr>
            <a:xfrm>
              <a:off x="6604000" y="6128173"/>
              <a:ext cx="5588000" cy="744340"/>
              <a:chOff x="6604000" y="6128173"/>
              <a:chExt cx="5588000" cy="744340"/>
            </a:xfrm>
          </p:grpSpPr>
          <p:sp>
            <p:nvSpPr>
              <p:cNvPr id="18" name="直角三角形 17"/>
              <p:cNvSpPr/>
              <p:nvPr userDrawn="1">
                <p:custDataLst>
                  <p:tags r:id="rId3"/>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9" name="直角三角形 18"/>
              <p:cNvSpPr/>
              <p:nvPr userDrawn="1">
                <p:custDataLst>
                  <p:tags r:id="rId4"/>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5" name="组合 14"/>
            <p:cNvGrpSpPr/>
            <p:nvPr userDrawn="1"/>
          </p:nvGrpSpPr>
          <p:grpSpPr>
            <a:xfrm rot="10800000">
              <a:off x="0" y="0"/>
              <a:ext cx="5588000" cy="744340"/>
              <a:chOff x="6604000" y="6128173"/>
              <a:chExt cx="5588000" cy="744340"/>
            </a:xfrm>
          </p:grpSpPr>
          <p:sp>
            <p:nvSpPr>
              <p:cNvPr id="16" name="直角三角形 15"/>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7" name="直角三角形 16"/>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sp>
        <p:nvSpPr>
          <p:cNvPr id="2" name="标题 1"/>
          <p:cNvSpPr>
            <a:spLocks noGrp="1"/>
          </p:cNvSpPr>
          <p:nvPr userDrawn="1">
            <p:ph type="title"/>
            <p:custDataLst>
              <p:tags r:id="rId7"/>
            </p:custDataLst>
          </p:nvPr>
        </p:nvSpPr>
        <p:spPr>
          <a:xfrm>
            <a:off x="669930" y="443234"/>
            <a:ext cx="10852237" cy="441964"/>
          </a:xfrm>
        </p:spPr>
        <p:txBody>
          <a:bodyPr vert="horz" lIns="101600" tIns="38100" rIns="76200" bIns="38100" rtlCol="0" anchor="t" anchorCtr="0">
            <a:normAutofit/>
          </a:bodyPr>
          <a:lstStyle>
            <a:lvl1pPr marL="0" marR="0" lvl="0" algn="l" defTabSz="914400" rtl="0" eaLnBrk="1" fontAlgn="auto" latinLnBrk="0" hangingPunct="1">
              <a:lnSpc>
                <a:spcPct val="12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userDrawn="1">
            <p:ph type="pic" idx="1"/>
            <p:custDataLst>
              <p:tags r:id="rId8"/>
            </p:custDataLst>
          </p:nvPr>
        </p:nvSpPr>
        <p:spPr>
          <a:xfrm>
            <a:off x="669930" y="952508"/>
            <a:ext cx="5283242" cy="5388907"/>
          </a:xfrm>
        </p:spPr>
        <p:txBody>
          <a:bodyPr vert="horz" lIns="101600" tIns="0" rIns="82550" bIns="0" rtlCol="0">
            <a:norm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userDrawn="1">
            <p:ph type="body" sz="half" idx="2"/>
            <p:custDataLst>
              <p:tags r:id="rId9"/>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dirty="0">
                <a:sym typeface="+mn-ea"/>
              </a:rPr>
              <a:t>单击此处编辑母版文本样式</a:t>
            </a:r>
            <a:endParaRPr dirty="0">
              <a:sym typeface="+mn-ea"/>
            </a:endParaRPr>
          </a:p>
        </p:txBody>
      </p:sp>
      <p:sp>
        <p:nvSpPr>
          <p:cNvPr id="5" name="日期占位符 4"/>
          <p:cNvSpPr>
            <a:spLocks noGrp="1"/>
          </p:cNvSpPr>
          <p:nvPr userDrawn="1">
            <p:ph type="dt" sz="half" idx="10"/>
            <p:custDataLst>
              <p:tags r:id="rId10"/>
            </p:custDataLst>
          </p:nvPr>
        </p:nvSpPr>
        <p:spPr/>
        <p:txBody>
          <a:bodyPr>
            <a:normAutofit/>
          </a:bodyPr>
          <a:lstStyle>
            <a:lvl1pPr>
              <a:defRPr baseline="0">
                <a:solidFill>
                  <a:schemeClr val="tx1">
                    <a:lumMod val="85000"/>
                    <a:lumOff val="15000"/>
                  </a:schemeClr>
                </a:solidFill>
                <a:latin typeface="Arial" panose="020B0604020202020204" pitchFamily="34" charset="0"/>
              </a:defRPr>
            </a:lvl1pPr>
          </a:lstStyle>
          <a:p>
            <a:fld id="{9EFD9D74-47D9-4702-A33C-335B63B48DBF}" type="datetimeFigureOut">
              <a:rPr lang="zh-CN" altLang="en-US" smtClean="0"/>
            </a:fld>
            <a:endParaRPr lang="zh-CN" altLang="en-US" dirty="0"/>
          </a:p>
        </p:txBody>
      </p:sp>
      <p:sp>
        <p:nvSpPr>
          <p:cNvPr id="6" name="页脚占位符 5"/>
          <p:cNvSpPr>
            <a:spLocks noGrp="1"/>
          </p:cNvSpPr>
          <p:nvPr userDrawn="1">
            <p:ph type="ftr" sz="quarter" idx="11"/>
            <p:custDataLst>
              <p:tags r:id="rId11"/>
            </p:custDataLst>
          </p:nvPr>
        </p:nvSpPr>
        <p:spPr/>
        <p:txBody>
          <a:bodyPr>
            <a:normAutofit/>
          </a:bodyPr>
          <a:lstStyle>
            <a:lvl1pPr>
              <a:defRPr baseline="0">
                <a:solidFill>
                  <a:schemeClr val="tx1">
                    <a:lumMod val="85000"/>
                    <a:lumOff val="15000"/>
                  </a:schemeClr>
                </a:solidFill>
                <a:latin typeface="Arial" panose="020B0604020202020204" pitchFamily="34" charset="0"/>
              </a:defRPr>
            </a:lvl1pPr>
          </a:lstStyle>
          <a:p>
            <a:endParaRPr lang="zh-CN" altLang="en-US" dirty="0"/>
          </a:p>
        </p:txBody>
      </p:sp>
      <p:sp>
        <p:nvSpPr>
          <p:cNvPr id="7" name="灯片编号占位符 6"/>
          <p:cNvSpPr>
            <a:spLocks noGrp="1"/>
          </p:cNvSpPr>
          <p:nvPr userDrawn="1">
            <p:ph type="sldNum" sz="quarter" idx="12"/>
            <p:custDataLst>
              <p:tags r:id="rId12"/>
            </p:custDataLst>
          </p:nvPr>
        </p:nvSpPr>
        <p:spPr/>
        <p:txBody>
          <a:bodyPr>
            <a:normAutofit/>
          </a:bodyPr>
          <a:lstStyle>
            <a:lvl1pPr>
              <a:defRPr baseline="0">
                <a:solidFill>
                  <a:schemeClr val="tx1">
                    <a:lumMod val="85000"/>
                    <a:lumOff val="15000"/>
                  </a:schemeClr>
                </a:solidFill>
                <a:latin typeface="Arial" panose="020B0604020202020204" pitchFamily="34" charset="0"/>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0" y="0"/>
            <a:ext cx="12192000" cy="6872513"/>
            <a:chOff x="0" y="0"/>
            <a:chExt cx="12192000" cy="6872513"/>
          </a:xfrm>
        </p:grpSpPr>
        <p:sp>
          <p:nvSpPr>
            <p:cNvPr id="13" name="矩形 12"/>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baseline="0">
                <a:solidFill>
                  <a:schemeClr val="tx1">
                    <a:lumMod val="85000"/>
                    <a:lumOff val="15000"/>
                  </a:schemeClr>
                </a:solidFill>
                <a:latin typeface="Arial" panose="020B0604020202020204" pitchFamily="34" charset="0"/>
              </a:endParaRPr>
            </a:p>
          </p:txBody>
        </p:sp>
        <p:grpSp>
          <p:nvGrpSpPr>
            <p:cNvPr id="14" name="组合 13"/>
            <p:cNvGrpSpPr/>
            <p:nvPr userDrawn="1"/>
          </p:nvGrpSpPr>
          <p:grpSpPr>
            <a:xfrm>
              <a:off x="0" y="0"/>
              <a:ext cx="12192000" cy="6872513"/>
              <a:chOff x="0" y="0"/>
              <a:chExt cx="12192000" cy="6872513"/>
            </a:xfrm>
          </p:grpSpPr>
          <p:grpSp>
            <p:nvGrpSpPr>
              <p:cNvPr id="15" name="组合 14"/>
              <p:cNvGrpSpPr/>
              <p:nvPr userDrawn="1"/>
            </p:nvGrpSpPr>
            <p:grpSpPr>
              <a:xfrm>
                <a:off x="6604000" y="6128173"/>
                <a:ext cx="5588000" cy="744340"/>
                <a:chOff x="6604000" y="6128173"/>
                <a:chExt cx="5588000" cy="744340"/>
              </a:xfrm>
            </p:grpSpPr>
            <p:sp>
              <p:nvSpPr>
                <p:cNvPr id="19" name="直角三角形 18"/>
                <p:cNvSpPr/>
                <p:nvPr userDrawn="1">
                  <p:custDataLst>
                    <p:tags r:id="rId4"/>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20" name="直角三角形 19"/>
                <p:cNvSpPr/>
                <p:nvPr userDrawn="1">
                  <p:custDataLst>
                    <p:tags r:id="rId5"/>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nvGrpSpPr>
              <p:cNvPr id="16" name="组合 15"/>
              <p:cNvGrpSpPr/>
              <p:nvPr userDrawn="1"/>
            </p:nvGrpSpPr>
            <p:grpSpPr>
              <a:xfrm rot="10800000">
                <a:off x="0" y="0"/>
                <a:ext cx="5588000" cy="744340"/>
                <a:chOff x="6604000" y="6128173"/>
                <a:chExt cx="5588000" cy="744340"/>
              </a:xfrm>
            </p:grpSpPr>
            <p:sp>
              <p:nvSpPr>
                <p:cNvPr id="17" name="直角三角形 16"/>
                <p:cNvSpPr/>
                <p:nvPr userDrawn="1">
                  <p:custDataLst>
                    <p:tags r:id="rId6"/>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625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sp>
              <p:nvSpPr>
                <p:cNvPr id="18" name="直角三角形 17"/>
                <p:cNvSpPr/>
                <p:nvPr userDrawn="1">
                  <p:custDataLst>
                    <p:tags r:id="rId7"/>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lstStyle/>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黑体" panose="02010609060101010101" charset="-122"/>
                    <a:cs typeface="+mn-cs"/>
                    <a:sym typeface="Arial" panose="020B0604020202020204" pitchFamily="34" charset="0"/>
                  </a:endParaRPr>
                </a:p>
              </p:txBody>
            </p:sp>
          </p:grpSp>
        </p:grpSp>
      </p:grpSp>
      <p:sp>
        <p:nvSpPr>
          <p:cNvPr id="2" name="竖排标题 1"/>
          <p:cNvSpPr>
            <a:spLocks noGrp="1"/>
          </p:cNvSpPr>
          <p:nvPr userDrawn="1">
            <p:ph type="title" orient="vert"/>
            <p:custDataLst>
              <p:tags r:id="rId8"/>
            </p:custDataLst>
          </p:nvPr>
        </p:nvSpPr>
        <p:spPr>
          <a:xfrm>
            <a:off x="10571135" y="952508"/>
            <a:ext cx="950984" cy="5388907"/>
          </a:xfrm>
        </p:spPr>
        <p:txBody>
          <a:bodyPr vert="eaVert" lIns="101600" tIns="38100" rIns="76200" bIns="38100" rtlCol="0" anchor="ctr" anchorCtr="0">
            <a:normAutofit/>
          </a:bodyPr>
          <a:lstStyle>
            <a:lvl1pPr marL="0" marR="0" lvl="0" algn="l" defTabSz="914400" rtl="0" eaLnBrk="1" fontAlgn="auto" latinLnBrk="0" hangingPunct="1">
              <a:lnSpc>
                <a:spcPct val="12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竖排文字占位符 2"/>
          <p:cNvSpPr>
            <a:spLocks noGrp="1"/>
          </p:cNvSpPr>
          <p:nvPr userDrawn="1">
            <p:ph type="body" orient="vert" idx="1"/>
            <p:custDataLst>
              <p:tags r:id="rId9"/>
            </p:custDataLst>
          </p:nvPr>
        </p:nvSpPr>
        <p:spPr>
          <a:xfrm>
            <a:off x="669925" y="952500"/>
            <a:ext cx="9828101" cy="5388907"/>
          </a:xfrm>
        </p:spPr>
        <p:txBody>
          <a:bodyPr vert="eaVert">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userDrawn="1">
            <p:ph type="dt" sz="half" idx="10"/>
            <p:custDataLst>
              <p:tags r:id="rId10"/>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1"/>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endParaRPr lang="zh-CN" altLang="en-US"/>
          </a:p>
        </p:txBody>
      </p:sp>
      <p:sp>
        <p:nvSpPr>
          <p:cNvPr id="6" name="灯片编号占位符 5"/>
          <p:cNvSpPr>
            <a:spLocks noGrp="1"/>
          </p:cNvSpPr>
          <p:nvPr userDrawn="1">
            <p:ph type="sldNum" sz="quarter" idx="12"/>
            <p:custDataLst>
              <p:tags r:id="rId12"/>
            </p:custDataLst>
          </p:nvPr>
        </p:nvSpPr>
        <p:spPr/>
        <p:txBody>
          <a:bodyPr>
            <a:normAutofit/>
          </a:bodyPr>
          <a:lstStyle>
            <a:lvl1pPr>
              <a:lnSpc>
                <a:spcPct val="120000"/>
              </a:lnSpc>
              <a:defRPr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200.xml"/><Relationship Id="rId23" Type="http://schemas.openxmlformats.org/officeDocument/2006/relationships/tags" Target="../tags/tag199.xml"/><Relationship Id="rId22" Type="http://schemas.openxmlformats.org/officeDocument/2006/relationships/tags" Target="../tags/tag198.xml"/><Relationship Id="rId21" Type="http://schemas.openxmlformats.org/officeDocument/2006/relationships/tags" Target="../tags/tag197.xml"/><Relationship Id="rId20" Type="http://schemas.openxmlformats.org/officeDocument/2006/relationships/tags" Target="../tags/tag196.xml"/><Relationship Id="rId2" Type="http://schemas.openxmlformats.org/officeDocument/2006/relationships/slideLayout" Target="../slideLayouts/slideLayout2.xml"/><Relationship Id="rId19" Type="http://schemas.openxmlformats.org/officeDocument/2006/relationships/tags" Target="../tags/tag195.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 Type="http://schemas.openxmlformats.org/officeDocument/2006/relationships/slideLayout" Target="../slideLayouts/slideLayout20.xml"/><Relationship Id="rId18" Type="http://schemas.openxmlformats.org/officeDocument/2006/relationships/theme" Target="../theme/theme2.xml"/><Relationship Id="rId17" Type="http://schemas.openxmlformats.org/officeDocument/2006/relationships/tags" Target="../tags/tag262.xml"/><Relationship Id="rId16" Type="http://schemas.openxmlformats.org/officeDocument/2006/relationships/tags" Target="../tags/tag261.xml"/><Relationship Id="rId15" Type="http://schemas.openxmlformats.org/officeDocument/2006/relationships/tags" Target="../tags/tag260.xml"/><Relationship Id="rId14" Type="http://schemas.openxmlformats.org/officeDocument/2006/relationships/tags" Target="../tags/tag259.xml"/><Relationship Id="rId13" Type="http://schemas.openxmlformats.org/officeDocument/2006/relationships/tags" Target="../tags/tag258.xml"/><Relationship Id="rId12" Type="http://schemas.openxmlformats.org/officeDocument/2006/relationships/tags" Target="../tags/tag257.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90000" tIns="46800" rIns="90000" bIns="468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baseline="0">
                <a:solidFill>
                  <a:schemeClr val="tx1">
                    <a:lumMod val="85000"/>
                    <a:lumOff val="15000"/>
                  </a:schemeClr>
                </a:solidFill>
                <a:latin typeface="Arial" panose="020B0604020202020204" pitchFamily="34" charset="0"/>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2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63.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tags" Target="../tags/tag272.xml"/><Relationship Id="rId8" Type="http://schemas.openxmlformats.org/officeDocument/2006/relationships/tags" Target="../tags/tag271.xml"/><Relationship Id="rId7" Type="http://schemas.openxmlformats.org/officeDocument/2006/relationships/tags" Target="../tags/tag270.xml"/><Relationship Id="rId6" Type="http://schemas.openxmlformats.org/officeDocument/2006/relationships/tags" Target="../tags/tag269.xml"/><Relationship Id="rId5" Type="http://schemas.openxmlformats.org/officeDocument/2006/relationships/tags" Target="../tags/tag268.xml"/><Relationship Id="rId4" Type="http://schemas.openxmlformats.org/officeDocument/2006/relationships/tags" Target="../tags/tag267.xml"/><Relationship Id="rId3" Type="http://schemas.openxmlformats.org/officeDocument/2006/relationships/tags" Target="../tags/tag266.xml"/><Relationship Id="rId2" Type="http://schemas.openxmlformats.org/officeDocument/2006/relationships/tags" Target="../tags/tag265.xml"/><Relationship Id="rId12" Type="http://schemas.openxmlformats.org/officeDocument/2006/relationships/slideLayout" Target="../slideLayouts/slideLayout24.xml"/><Relationship Id="rId11" Type="http://schemas.openxmlformats.org/officeDocument/2006/relationships/tags" Target="../tags/tag274.xml"/><Relationship Id="rId10" Type="http://schemas.openxmlformats.org/officeDocument/2006/relationships/tags" Target="../tags/tag273.xml"/><Relationship Id="rId1" Type="http://schemas.openxmlformats.org/officeDocument/2006/relationships/tags" Target="../tags/tag264.xml"/></Relationships>
</file>

<file path=ppt/slides/_rels/slide3.xml.rels><?xml version="1.0" encoding="UTF-8" standalone="yes"?>
<Relationships xmlns="http://schemas.openxmlformats.org/package/2006/relationships"><Relationship Id="rId9" Type="http://schemas.openxmlformats.org/officeDocument/2006/relationships/tags" Target="../tags/tag283.xml"/><Relationship Id="rId8" Type="http://schemas.openxmlformats.org/officeDocument/2006/relationships/tags" Target="../tags/tag282.xml"/><Relationship Id="rId7" Type="http://schemas.openxmlformats.org/officeDocument/2006/relationships/tags" Target="../tags/tag281.xml"/><Relationship Id="rId6" Type="http://schemas.openxmlformats.org/officeDocument/2006/relationships/tags" Target="../tags/tag280.xml"/><Relationship Id="rId5" Type="http://schemas.openxmlformats.org/officeDocument/2006/relationships/tags" Target="../tags/tag279.xml"/><Relationship Id="rId4" Type="http://schemas.openxmlformats.org/officeDocument/2006/relationships/tags" Target="../tags/tag278.xml"/><Relationship Id="rId3" Type="http://schemas.openxmlformats.org/officeDocument/2006/relationships/tags" Target="../tags/tag277.xml"/><Relationship Id="rId23" Type="http://schemas.openxmlformats.org/officeDocument/2006/relationships/slideLayout" Target="../slideLayouts/slideLayout7.xml"/><Relationship Id="rId22" Type="http://schemas.openxmlformats.org/officeDocument/2006/relationships/tags" Target="../tags/tag294.xml"/><Relationship Id="rId21" Type="http://schemas.openxmlformats.org/officeDocument/2006/relationships/tags" Target="../tags/tag293.xml"/><Relationship Id="rId20" Type="http://schemas.openxmlformats.org/officeDocument/2006/relationships/image" Target="../media/image3.jpeg"/><Relationship Id="rId2" Type="http://schemas.openxmlformats.org/officeDocument/2006/relationships/tags" Target="../tags/tag276.xml"/><Relationship Id="rId19" Type="http://schemas.openxmlformats.org/officeDocument/2006/relationships/image" Target="../media/image2.jpeg"/><Relationship Id="rId18" Type="http://schemas.openxmlformats.org/officeDocument/2006/relationships/tags" Target="../tags/tag292.xml"/><Relationship Id="rId17" Type="http://schemas.openxmlformats.org/officeDocument/2006/relationships/tags" Target="../tags/tag291.xml"/><Relationship Id="rId16" Type="http://schemas.openxmlformats.org/officeDocument/2006/relationships/tags" Target="../tags/tag290.xml"/><Relationship Id="rId15" Type="http://schemas.openxmlformats.org/officeDocument/2006/relationships/tags" Target="../tags/tag289.xml"/><Relationship Id="rId14" Type="http://schemas.openxmlformats.org/officeDocument/2006/relationships/tags" Target="../tags/tag288.xml"/><Relationship Id="rId13" Type="http://schemas.openxmlformats.org/officeDocument/2006/relationships/tags" Target="../tags/tag287.xml"/><Relationship Id="rId12" Type="http://schemas.openxmlformats.org/officeDocument/2006/relationships/tags" Target="../tags/tag286.xml"/><Relationship Id="rId11" Type="http://schemas.openxmlformats.org/officeDocument/2006/relationships/tags" Target="../tags/tag285.xml"/><Relationship Id="rId10" Type="http://schemas.openxmlformats.org/officeDocument/2006/relationships/tags" Target="../tags/tag284.xml"/><Relationship Id="rId1" Type="http://schemas.openxmlformats.org/officeDocument/2006/relationships/tags" Target="../tags/tag275.xml"/></Relationships>
</file>

<file path=ppt/slides/_rels/slide4.xml.rels><?xml version="1.0" encoding="UTF-8" standalone="yes"?>
<Relationships xmlns="http://schemas.openxmlformats.org/package/2006/relationships"><Relationship Id="rId9" Type="http://schemas.openxmlformats.org/officeDocument/2006/relationships/tags" Target="../tags/tag303.xml"/><Relationship Id="rId8" Type="http://schemas.openxmlformats.org/officeDocument/2006/relationships/tags" Target="../tags/tag302.xml"/><Relationship Id="rId7" Type="http://schemas.openxmlformats.org/officeDocument/2006/relationships/tags" Target="../tags/tag301.xml"/><Relationship Id="rId6" Type="http://schemas.openxmlformats.org/officeDocument/2006/relationships/tags" Target="../tags/tag300.xml"/><Relationship Id="rId5" Type="http://schemas.openxmlformats.org/officeDocument/2006/relationships/tags" Target="../tags/tag299.xml"/><Relationship Id="rId4" Type="http://schemas.openxmlformats.org/officeDocument/2006/relationships/tags" Target="../tags/tag298.xml"/><Relationship Id="rId3" Type="http://schemas.openxmlformats.org/officeDocument/2006/relationships/tags" Target="../tags/tag297.xml"/><Relationship Id="rId26" Type="http://schemas.openxmlformats.org/officeDocument/2006/relationships/slideLayout" Target="../slideLayouts/slideLayout7.xml"/><Relationship Id="rId25" Type="http://schemas.openxmlformats.org/officeDocument/2006/relationships/tags" Target="../tags/tag316.xml"/><Relationship Id="rId24" Type="http://schemas.openxmlformats.org/officeDocument/2006/relationships/image" Target="../media/image6.jpeg"/><Relationship Id="rId23" Type="http://schemas.openxmlformats.org/officeDocument/2006/relationships/tags" Target="../tags/tag315.xml"/><Relationship Id="rId22" Type="http://schemas.openxmlformats.org/officeDocument/2006/relationships/tags" Target="../tags/tag314.xml"/><Relationship Id="rId21" Type="http://schemas.openxmlformats.org/officeDocument/2006/relationships/image" Target="../media/image5.jpeg"/><Relationship Id="rId20" Type="http://schemas.openxmlformats.org/officeDocument/2006/relationships/tags" Target="../tags/tag313.xml"/><Relationship Id="rId2" Type="http://schemas.openxmlformats.org/officeDocument/2006/relationships/tags" Target="../tags/tag296.xml"/><Relationship Id="rId19" Type="http://schemas.openxmlformats.org/officeDocument/2006/relationships/image" Target="../media/image4.jpeg"/><Relationship Id="rId18" Type="http://schemas.openxmlformats.org/officeDocument/2006/relationships/tags" Target="../tags/tag312.xml"/><Relationship Id="rId17" Type="http://schemas.openxmlformats.org/officeDocument/2006/relationships/tags" Target="../tags/tag311.xml"/><Relationship Id="rId16" Type="http://schemas.openxmlformats.org/officeDocument/2006/relationships/tags" Target="../tags/tag310.xml"/><Relationship Id="rId15" Type="http://schemas.openxmlformats.org/officeDocument/2006/relationships/tags" Target="../tags/tag309.xml"/><Relationship Id="rId14" Type="http://schemas.openxmlformats.org/officeDocument/2006/relationships/tags" Target="../tags/tag308.xml"/><Relationship Id="rId13" Type="http://schemas.openxmlformats.org/officeDocument/2006/relationships/tags" Target="../tags/tag307.xml"/><Relationship Id="rId12" Type="http://schemas.openxmlformats.org/officeDocument/2006/relationships/tags" Target="../tags/tag306.xml"/><Relationship Id="rId11" Type="http://schemas.openxmlformats.org/officeDocument/2006/relationships/tags" Target="../tags/tag305.xml"/><Relationship Id="rId10" Type="http://schemas.openxmlformats.org/officeDocument/2006/relationships/tags" Target="../tags/tag304.xml"/><Relationship Id="rId1" Type="http://schemas.openxmlformats.org/officeDocument/2006/relationships/tags" Target="../tags/tag295.xml"/></Relationships>
</file>

<file path=ppt/slides/_rels/slide5.xml.rels><?xml version="1.0" encoding="UTF-8" standalone="yes"?>
<Relationships xmlns="http://schemas.openxmlformats.org/package/2006/relationships"><Relationship Id="rId9" Type="http://schemas.openxmlformats.org/officeDocument/2006/relationships/tags" Target="../tags/tag325.xml"/><Relationship Id="rId8" Type="http://schemas.openxmlformats.org/officeDocument/2006/relationships/tags" Target="../tags/tag324.xml"/><Relationship Id="rId7" Type="http://schemas.openxmlformats.org/officeDocument/2006/relationships/tags" Target="../tags/tag323.xml"/><Relationship Id="rId6" Type="http://schemas.openxmlformats.org/officeDocument/2006/relationships/tags" Target="../tags/tag322.xml"/><Relationship Id="rId5" Type="http://schemas.openxmlformats.org/officeDocument/2006/relationships/tags" Target="../tags/tag321.xml"/><Relationship Id="rId4" Type="http://schemas.openxmlformats.org/officeDocument/2006/relationships/tags" Target="../tags/tag320.xml"/><Relationship Id="rId3" Type="http://schemas.openxmlformats.org/officeDocument/2006/relationships/tags" Target="../tags/tag319.xml"/><Relationship Id="rId24" Type="http://schemas.openxmlformats.org/officeDocument/2006/relationships/slideLayout" Target="../slideLayouts/slideLayout7.xml"/><Relationship Id="rId23" Type="http://schemas.openxmlformats.org/officeDocument/2006/relationships/tags" Target="../tags/tag336.xml"/><Relationship Id="rId22" Type="http://schemas.openxmlformats.org/officeDocument/2006/relationships/tags" Target="../tags/tag335.xml"/><Relationship Id="rId21" Type="http://schemas.openxmlformats.org/officeDocument/2006/relationships/image" Target="../media/image9.jpeg"/><Relationship Id="rId20" Type="http://schemas.openxmlformats.org/officeDocument/2006/relationships/image" Target="../media/image8.jpeg"/><Relationship Id="rId2" Type="http://schemas.openxmlformats.org/officeDocument/2006/relationships/tags" Target="../tags/tag318.xml"/><Relationship Id="rId19" Type="http://schemas.openxmlformats.org/officeDocument/2006/relationships/image" Target="../media/image7.jpeg"/><Relationship Id="rId18" Type="http://schemas.openxmlformats.org/officeDocument/2006/relationships/tags" Target="../tags/tag334.xml"/><Relationship Id="rId17" Type="http://schemas.openxmlformats.org/officeDocument/2006/relationships/tags" Target="../tags/tag333.xml"/><Relationship Id="rId16" Type="http://schemas.openxmlformats.org/officeDocument/2006/relationships/tags" Target="../tags/tag332.xml"/><Relationship Id="rId15" Type="http://schemas.openxmlformats.org/officeDocument/2006/relationships/tags" Target="../tags/tag331.xml"/><Relationship Id="rId14" Type="http://schemas.openxmlformats.org/officeDocument/2006/relationships/tags" Target="../tags/tag330.xml"/><Relationship Id="rId13" Type="http://schemas.openxmlformats.org/officeDocument/2006/relationships/tags" Target="../tags/tag329.xml"/><Relationship Id="rId12" Type="http://schemas.openxmlformats.org/officeDocument/2006/relationships/tags" Target="../tags/tag328.xml"/><Relationship Id="rId11" Type="http://schemas.openxmlformats.org/officeDocument/2006/relationships/tags" Target="../tags/tag327.xml"/><Relationship Id="rId10" Type="http://schemas.openxmlformats.org/officeDocument/2006/relationships/tags" Target="../tags/tag326.xml"/><Relationship Id="rId1" Type="http://schemas.openxmlformats.org/officeDocument/2006/relationships/tags" Target="../tags/tag317.xml"/></Relationships>
</file>

<file path=ppt/slides/_rels/slide6.xml.rels><?xml version="1.0" encoding="UTF-8" standalone="yes"?>
<Relationships xmlns="http://schemas.openxmlformats.org/package/2006/relationships"><Relationship Id="rId9" Type="http://schemas.openxmlformats.org/officeDocument/2006/relationships/tags" Target="../tags/tag345.xml"/><Relationship Id="rId8" Type="http://schemas.openxmlformats.org/officeDocument/2006/relationships/tags" Target="../tags/tag344.xml"/><Relationship Id="rId7" Type="http://schemas.openxmlformats.org/officeDocument/2006/relationships/tags" Target="../tags/tag343.xml"/><Relationship Id="rId6" Type="http://schemas.openxmlformats.org/officeDocument/2006/relationships/tags" Target="../tags/tag342.xml"/><Relationship Id="rId5" Type="http://schemas.openxmlformats.org/officeDocument/2006/relationships/tags" Target="../tags/tag341.xml"/><Relationship Id="rId4" Type="http://schemas.openxmlformats.org/officeDocument/2006/relationships/tags" Target="../tags/tag340.xml"/><Relationship Id="rId3" Type="http://schemas.openxmlformats.org/officeDocument/2006/relationships/tags" Target="../tags/tag339.xml"/><Relationship Id="rId22" Type="http://schemas.openxmlformats.org/officeDocument/2006/relationships/slideLayout" Target="../slideLayouts/slideLayout7.xml"/><Relationship Id="rId21" Type="http://schemas.openxmlformats.org/officeDocument/2006/relationships/tags" Target="../tags/tag355.xml"/><Relationship Id="rId20" Type="http://schemas.openxmlformats.org/officeDocument/2006/relationships/tags" Target="../tags/tag354.xml"/><Relationship Id="rId2" Type="http://schemas.openxmlformats.org/officeDocument/2006/relationships/tags" Target="../tags/tag338.xml"/><Relationship Id="rId19" Type="http://schemas.openxmlformats.org/officeDocument/2006/relationships/image" Target="../media/image11.jpeg"/><Relationship Id="rId18" Type="http://schemas.openxmlformats.org/officeDocument/2006/relationships/image" Target="../media/image10.jpeg"/><Relationship Id="rId17" Type="http://schemas.openxmlformats.org/officeDocument/2006/relationships/tags" Target="../tags/tag353.xml"/><Relationship Id="rId16" Type="http://schemas.openxmlformats.org/officeDocument/2006/relationships/tags" Target="../tags/tag352.xml"/><Relationship Id="rId15" Type="http://schemas.openxmlformats.org/officeDocument/2006/relationships/tags" Target="../tags/tag351.xml"/><Relationship Id="rId14" Type="http://schemas.openxmlformats.org/officeDocument/2006/relationships/tags" Target="../tags/tag350.xml"/><Relationship Id="rId13" Type="http://schemas.openxmlformats.org/officeDocument/2006/relationships/tags" Target="../tags/tag349.xml"/><Relationship Id="rId12" Type="http://schemas.openxmlformats.org/officeDocument/2006/relationships/tags" Target="../tags/tag348.xml"/><Relationship Id="rId11" Type="http://schemas.openxmlformats.org/officeDocument/2006/relationships/tags" Target="../tags/tag347.xml"/><Relationship Id="rId10" Type="http://schemas.openxmlformats.org/officeDocument/2006/relationships/tags" Target="../tags/tag346.xml"/><Relationship Id="rId1" Type="http://schemas.openxmlformats.org/officeDocument/2006/relationships/tags" Target="../tags/tag337.xml"/></Relationships>
</file>

<file path=ppt/slides/_rels/slide7.xml.rels><?xml version="1.0" encoding="UTF-8" standalone="yes"?>
<Relationships xmlns="http://schemas.openxmlformats.org/package/2006/relationships"><Relationship Id="rId9" Type="http://schemas.openxmlformats.org/officeDocument/2006/relationships/tags" Target="../tags/tag364.xml"/><Relationship Id="rId8" Type="http://schemas.openxmlformats.org/officeDocument/2006/relationships/tags" Target="../tags/tag363.xml"/><Relationship Id="rId7" Type="http://schemas.openxmlformats.org/officeDocument/2006/relationships/tags" Target="../tags/tag362.xml"/><Relationship Id="rId6" Type="http://schemas.openxmlformats.org/officeDocument/2006/relationships/tags" Target="../tags/tag361.xml"/><Relationship Id="rId5" Type="http://schemas.openxmlformats.org/officeDocument/2006/relationships/tags" Target="../tags/tag360.xml"/><Relationship Id="rId4" Type="http://schemas.openxmlformats.org/officeDocument/2006/relationships/tags" Target="../tags/tag359.xml"/><Relationship Id="rId3" Type="http://schemas.openxmlformats.org/officeDocument/2006/relationships/tags" Target="../tags/tag358.xml"/><Relationship Id="rId21" Type="http://schemas.openxmlformats.org/officeDocument/2006/relationships/slideLayout" Target="../slideLayouts/slideLayout7.xml"/><Relationship Id="rId20" Type="http://schemas.openxmlformats.org/officeDocument/2006/relationships/tags" Target="../tags/tag374.xml"/><Relationship Id="rId2" Type="http://schemas.openxmlformats.org/officeDocument/2006/relationships/tags" Target="../tags/tag357.xml"/><Relationship Id="rId19" Type="http://schemas.openxmlformats.org/officeDocument/2006/relationships/tags" Target="../tags/tag373.xml"/><Relationship Id="rId18" Type="http://schemas.openxmlformats.org/officeDocument/2006/relationships/image" Target="../media/image12.jpeg"/><Relationship Id="rId17" Type="http://schemas.openxmlformats.org/officeDocument/2006/relationships/tags" Target="../tags/tag372.xml"/><Relationship Id="rId16" Type="http://schemas.openxmlformats.org/officeDocument/2006/relationships/tags" Target="../tags/tag371.xml"/><Relationship Id="rId15" Type="http://schemas.openxmlformats.org/officeDocument/2006/relationships/tags" Target="../tags/tag370.xml"/><Relationship Id="rId14" Type="http://schemas.openxmlformats.org/officeDocument/2006/relationships/tags" Target="../tags/tag369.xml"/><Relationship Id="rId13" Type="http://schemas.openxmlformats.org/officeDocument/2006/relationships/tags" Target="../tags/tag368.xml"/><Relationship Id="rId12" Type="http://schemas.openxmlformats.org/officeDocument/2006/relationships/tags" Target="../tags/tag367.xml"/><Relationship Id="rId11" Type="http://schemas.openxmlformats.org/officeDocument/2006/relationships/tags" Target="../tags/tag366.xml"/><Relationship Id="rId10" Type="http://schemas.openxmlformats.org/officeDocument/2006/relationships/tags" Target="../tags/tag365.xml"/><Relationship Id="rId1" Type="http://schemas.openxmlformats.org/officeDocument/2006/relationships/tags" Target="../tags/tag356.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0.xml"/><Relationship Id="rId3" Type="http://schemas.openxmlformats.org/officeDocument/2006/relationships/tags" Target="../tags/tag377.xml"/><Relationship Id="rId2" Type="http://schemas.openxmlformats.org/officeDocument/2006/relationships/tags" Target="../tags/tag376.xml"/><Relationship Id="rId1" Type="http://schemas.openxmlformats.org/officeDocument/2006/relationships/tags" Target="../tags/tag3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8"/>
          <p:cNvPicPr>
            <a:picLocks noChangeAspect="1"/>
          </p:cNvPicPr>
          <p:nvPr/>
        </p:nvPicPr>
        <p:blipFill>
          <a:blip r:embed="rId1"/>
          <a:stretch>
            <a:fillRect/>
          </a:stretch>
        </p:blipFill>
        <p:spPr>
          <a:xfrm>
            <a:off x="2515870" y="1903730"/>
            <a:ext cx="6064250" cy="1786890"/>
          </a:xfrm>
          <a:prstGeom prst="rect">
            <a:avLst/>
          </a:prstGeom>
        </p:spPr>
      </p:pic>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 name="椭圆 13"/>
          <p:cNvSpPr/>
          <p:nvPr>
            <p:custDataLst>
              <p:tags r:id="rId1"/>
            </p:custDataLst>
          </p:nvPr>
        </p:nvSpPr>
        <p:spPr>
          <a:xfrm>
            <a:off x="4605176" y="3636675"/>
            <a:ext cx="146586" cy="146586"/>
          </a:xfrm>
          <a:prstGeom prst="ellipse">
            <a:avLst/>
          </a:prstGeom>
          <a:solidFill>
            <a:schemeClr val="dk2"/>
          </a:solidFill>
          <a:ln w="38100">
            <a:solidFill>
              <a:schemeClr val="lt2">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solidFill>
                <a:schemeClr val="lt1"/>
              </a:solidFill>
              <a:latin typeface="Arial" panose="020B0604020202020204" pitchFamily="34" charset="0"/>
              <a:ea typeface="微软雅黑" panose="020B0503020204020204" charset="-122"/>
              <a:sym typeface="Arial" panose="020B0604020202020204" pitchFamily="34" charset="0"/>
            </a:endParaRPr>
          </a:p>
        </p:txBody>
      </p:sp>
      <p:sp>
        <p:nvSpPr>
          <p:cNvPr id="17" name="椭圆 16"/>
          <p:cNvSpPr/>
          <p:nvPr>
            <p:custDataLst>
              <p:tags r:id="rId2"/>
            </p:custDataLst>
          </p:nvPr>
        </p:nvSpPr>
        <p:spPr>
          <a:xfrm>
            <a:off x="6022707" y="3635891"/>
            <a:ext cx="146586" cy="146586"/>
          </a:xfrm>
          <a:prstGeom prst="ellipse">
            <a:avLst/>
          </a:prstGeom>
          <a:solidFill>
            <a:schemeClr val="dk2"/>
          </a:solidFill>
          <a:ln w="38100">
            <a:solidFill>
              <a:schemeClr val="lt2">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solidFill>
                <a:schemeClr val="lt1"/>
              </a:solidFill>
              <a:latin typeface="Arial" panose="020B0604020202020204" pitchFamily="34" charset="0"/>
              <a:ea typeface="微软雅黑" panose="020B0503020204020204" charset="-122"/>
              <a:sym typeface="Arial" panose="020B0604020202020204" pitchFamily="34" charset="0"/>
            </a:endParaRPr>
          </a:p>
        </p:txBody>
      </p:sp>
      <p:sp>
        <p:nvSpPr>
          <p:cNvPr id="20" name="椭圆 19"/>
          <p:cNvSpPr/>
          <p:nvPr>
            <p:custDataLst>
              <p:tags r:id="rId3"/>
            </p:custDataLst>
          </p:nvPr>
        </p:nvSpPr>
        <p:spPr>
          <a:xfrm>
            <a:off x="7435967" y="3635891"/>
            <a:ext cx="146586" cy="146586"/>
          </a:xfrm>
          <a:prstGeom prst="ellipse">
            <a:avLst/>
          </a:prstGeom>
          <a:solidFill>
            <a:schemeClr val="dk2"/>
          </a:solidFill>
          <a:ln w="38100">
            <a:solidFill>
              <a:schemeClr val="lt2">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solidFill>
                <a:schemeClr val="lt1"/>
              </a:solidFill>
              <a:latin typeface="Arial" panose="020B0604020202020204" pitchFamily="34" charset="0"/>
              <a:ea typeface="微软雅黑" panose="020B0503020204020204" charset="-122"/>
              <a:sym typeface="Arial" panose="020B0604020202020204" pitchFamily="34" charset="0"/>
            </a:endParaRPr>
          </a:p>
        </p:txBody>
      </p:sp>
      <p:sp>
        <p:nvSpPr>
          <p:cNvPr id="21" name="标题 1"/>
          <p:cNvSpPr txBox="1"/>
          <p:nvPr>
            <p:custDataLst>
              <p:tags r:id="rId4"/>
            </p:custDataLst>
          </p:nvPr>
        </p:nvSpPr>
        <p:spPr>
          <a:xfrm>
            <a:off x="5010844" y="901699"/>
            <a:ext cx="2179228" cy="1013456"/>
          </a:xfrm>
          <a:prstGeom prst="rect">
            <a:avLst/>
          </a:prstGeom>
        </p:spPr>
        <p:txBody>
          <a:bodyPr vert="horz" wrap="none"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ctr">
              <a:lnSpc>
                <a:spcPct val="90000"/>
              </a:lnSpc>
              <a:spcBef>
                <a:spcPts val="0"/>
              </a:spcBef>
              <a:spcAft>
                <a:spcPts val="0"/>
              </a:spcAft>
              <a:buSzPct val="100000"/>
              <a:buNone/>
            </a:pPr>
            <a:r>
              <a:rPr lang="zh-CN" altLang="en-US" sz="4800" b="1">
                <a:solidFill>
                  <a:schemeClr val="accent1">
                    <a:lumMod val="75000"/>
                  </a:schemeClr>
                </a:solidFill>
                <a:latin typeface="Arial" panose="020B0604020202020204" pitchFamily="34" charset="0"/>
                <a:ea typeface="汉仪旗黑-85S" panose="00020600040101010101" pitchFamily="18" charset="-122"/>
              </a:rPr>
              <a:t>目录</a:t>
            </a:r>
            <a:endParaRPr lang="zh-CN" altLang="en-US" sz="4800" b="1">
              <a:solidFill>
                <a:schemeClr val="accent1">
                  <a:lumMod val="75000"/>
                </a:schemeClr>
              </a:solidFill>
              <a:latin typeface="Arial" panose="020B0604020202020204" pitchFamily="34" charset="0"/>
              <a:ea typeface="汉仪旗黑-85S" panose="00020600040101010101" pitchFamily="18" charset="-122"/>
            </a:endParaRPr>
          </a:p>
        </p:txBody>
      </p:sp>
      <p:sp>
        <p:nvSpPr>
          <p:cNvPr id="23" name="椭圆 22"/>
          <p:cNvSpPr/>
          <p:nvPr>
            <p:custDataLst>
              <p:tags r:id="rId5"/>
            </p:custDataLst>
          </p:nvPr>
        </p:nvSpPr>
        <p:spPr>
          <a:xfrm>
            <a:off x="4344183" y="2564125"/>
            <a:ext cx="668571" cy="668571"/>
          </a:xfrm>
          <a:prstGeom prst="ellipse">
            <a:avLst/>
          </a:prstGeom>
          <a:solidFill>
            <a:schemeClr val="dk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ltLang="zh-CN" b="1" dirty="0">
                <a:solidFill>
                  <a:schemeClr val="lt1"/>
                </a:solidFill>
                <a:uFillTx/>
                <a:latin typeface="Arial" panose="020B0604020202020204" pitchFamily="34" charset="0"/>
                <a:ea typeface="微软雅黑" panose="020B0503020204020204" charset="-122"/>
              </a:rPr>
              <a:t>01</a:t>
            </a:r>
            <a:endParaRPr lang="en-US" altLang="zh-CN" b="1" dirty="0">
              <a:solidFill>
                <a:schemeClr val="lt1"/>
              </a:solidFill>
              <a:uFillTx/>
              <a:latin typeface="Arial" panose="020B0604020202020204" pitchFamily="34" charset="0"/>
              <a:ea typeface="微软雅黑" panose="020B0503020204020204" charset="-122"/>
            </a:endParaRPr>
          </a:p>
        </p:txBody>
      </p:sp>
      <p:sp>
        <p:nvSpPr>
          <p:cNvPr id="24" name="椭圆 23"/>
          <p:cNvSpPr/>
          <p:nvPr>
            <p:custDataLst>
              <p:tags r:id="rId6"/>
            </p:custDataLst>
          </p:nvPr>
        </p:nvSpPr>
        <p:spPr>
          <a:xfrm>
            <a:off x="5761079" y="2564125"/>
            <a:ext cx="668571" cy="668571"/>
          </a:xfrm>
          <a:prstGeom prst="ellipse">
            <a:avLst/>
          </a:prstGeom>
          <a:solidFill>
            <a:schemeClr val="dk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ltLang="zh-CN" b="1" dirty="0">
                <a:solidFill>
                  <a:schemeClr val="lt1"/>
                </a:solidFill>
                <a:uFillTx/>
                <a:latin typeface="Arial" panose="020B0604020202020204" pitchFamily="34" charset="0"/>
                <a:ea typeface="微软雅黑" panose="020B0503020204020204" charset="-122"/>
              </a:rPr>
              <a:t>02</a:t>
            </a:r>
            <a:endParaRPr lang="en-US" altLang="zh-CN" b="1" dirty="0">
              <a:solidFill>
                <a:schemeClr val="lt1"/>
              </a:solidFill>
              <a:uFillTx/>
              <a:latin typeface="Arial" panose="020B0604020202020204" pitchFamily="34" charset="0"/>
              <a:ea typeface="微软雅黑" panose="020B0503020204020204" charset="-122"/>
            </a:endParaRPr>
          </a:p>
        </p:txBody>
      </p:sp>
      <p:sp>
        <p:nvSpPr>
          <p:cNvPr id="26" name="椭圆 25"/>
          <p:cNvSpPr/>
          <p:nvPr>
            <p:custDataLst>
              <p:tags r:id="rId7"/>
            </p:custDataLst>
          </p:nvPr>
        </p:nvSpPr>
        <p:spPr>
          <a:xfrm>
            <a:off x="7179245" y="2564125"/>
            <a:ext cx="668571" cy="668571"/>
          </a:xfrm>
          <a:prstGeom prst="ellipse">
            <a:avLst/>
          </a:prstGeom>
          <a:solidFill>
            <a:schemeClr val="dk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ltLang="zh-CN" b="1" dirty="0">
                <a:solidFill>
                  <a:schemeClr val="lt1"/>
                </a:solidFill>
                <a:uFillTx/>
                <a:latin typeface="Arial" panose="020B0604020202020204" pitchFamily="34" charset="0"/>
                <a:ea typeface="微软雅黑" panose="020B0503020204020204" charset="-122"/>
              </a:rPr>
              <a:t>03</a:t>
            </a:r>
            <a:endParaRPr lang="en-US" altLang="zh-CN" b="1" dirty="0">
              <a:solidFill>
                <a:schemeClr val="lt1"/>
              </a:solidFill>
              <a:uFillTx/>
              <a:latin typeface="Arial" panose="020B0604020202020204" pitchFamily="34" charset="0"/>
              <a:ea typeface="微软雅黑" panose="020B0503020204020204" charset="-122"/>
            </a:endParaRPr>
          </a:p>
        </p:txBody>
      </p:sp>
      <p:sp>
        <p:nvSpPr>
          <p:cNvPr id="28" name="文本框 27"/>
          <p:cNvSpPr txBox="1"/>
          <p:nvPr>
            <p:custDataLst>
              <p:tags r:id="rId8"/>
            </p:custDataLst>
          </p:nvPr>
        </p:nvSpPr>
        <p:spPr>
          <a:xfrm>
            <a:off x="4070577" y="4224868"/>
            <a:ext cx="1215781" cy="923330"/>
          </a:xfrm>
          <a:prstGeom prst="rect">
            <a:avLst/>
          </a:prstGeom>
          <a:noFill/>
        </p:spPr>
        <p:txBody>
          <a:bodyPr wrap="square" rtlCol="0">
            <a:normAutofit/>
          </a:bodyPr>
          <a:lstStyle/>
          <a:p>
            <a:pPr marL="0" lvl="0" indent="0" algn="ctr">
              <a:lnSpc>
                <a:spcPct val="100000"/>
              </a:lnSpc>
              <a:spcBef>
                <a:spcPts val="0"/>
              </a:spcBef>
              <a:spcAft>
                <a:spcPts val="0"/>
              </a:spcAft>
              <a:buSzPct val="100000"/>
            </a:pPr>
            <a:r>
              <a:rPr lang="zh-CN" altLang="en-US">
                <a:solidFill>
                  <a:schemeClr val="dk1"/>
                </a:solidFill>
                <a:latin typeface="Arial" panose="020B0604020202020204" pitchFamily="34" charset="0"/>
                <a:ea typeface="微软雅黑" panose="020B0503020204020204" charset="-122"/>
              </a:rPr>
              <a:t>公司介绍</a:t>
            </a:r>
            <a:endParaRPr lang="zh-CN" altLang="en-US">
              <a:solidFill>
                <a:schemeClr val="dk1"/>
              </a:solidFill>
              <a:latin typeface="Arial" panose="020B0604020202020204" pitchFamily="34" charset="0"/>
              <a:ea typeface="微软雅黑" panose="020B0503020204020204" charset="-122"/>
            </a:endParaRPr>
          </a:p>
        </p:txBody>
      </p:sp>
      <p:sp>
        <p:nvSpPr>
          <p:cNvPr id="29" name="文本框 28"/>
          <p:cNvSpPr txBox="1"/>
          <p:nvPr>
            <p:custDataLst>
              <p:tags r:id="rId9"/>
            </p:custDataLst>
          </p:nvPr>
        </p:nvSpPr>
        <p:spPr>
          <a:xfrm>
            <a:off x="5488108" y="4224868"/>
            <a:ext cx="1215781" cy="923330"/>
          </a:xfrm>
          <a:prstGeom prst="rect">
            <a:avLst/>
          </a:prstGeom>
          <a:noFill/>
        </p:spPr>
        <p:txBody>
          <a:bodyPr wrap="square" rtlCol="0">
            <a:normAutofit/>
          </a:bodyPr>
          <a:lstStyle/>
          <a:p>
            <a:pPr marL="0" lvl="0" indent="0" algn="ctr">
              <a:lnSpc>
                <a:spcPct val="100000"/>
              </a:lnSpc>
              <a:spcBef>
                <a:spcPts val="0"/>
              </a:spcBef>
              <a:spcAft>
                <a:spcPts val="0"/>
              </a:spcAft>
              <a:buSzPct val="100000"/>
            </a:pPr>
            <a:r>
              <a:rPr lang="zh-CN" altLang="en-US">
                <a:solidFill>
                  <a:schemeClr val="dk1"/>
                </a:solidFill>
                <a:latin typeface="Arial" panose="020B0604020202020204" pitchFamily="34" charset="0"/>
                <a:ea typeface="微软雅黑" panose="020B0503020204020204" charset="-122"/>
              </a:rPr>
              <a:t>产品结构</a:t>
            </a:r>
            <a:endParaRPr lang="zh-CN" altLang="en-US">
              <a:solidFill>
                <a:schemeClr val="dk1"/>
              </a:solidFill>
              <a:latin typeface="Arial" panose="020B0604020202020204" pitchFamily="34" charset="0"/>
              <a:ea typeface="微软雅黑" panose="020B0503020204020204" charset="-122"/>
            </a:endParaRPr>
          </a:p>
        </p:txBody>
      </p:sp>
      <p:sp>
        <p:nvSpPr>
          <p:cNvPr id="32" name="文本框 31"/>
          <p:cNvSpPr txBox="1"/>
          <p:nvPr>
            <p:custDataLst>
              <p:tags r:id="rId10"/>
            </p:custDataLst>
          </p:nvPr>
        </p:nvSpPr>
        <p:spPr>
          <a:xfrm>
            <a:off x="6901369" y="4224868"/>
            <a:ext cx="1215781" cy="923330"/>
          </a:xfrm>
          <a:prstGeom prst="rect">
            <a:avLst/>
          </a:prstGeom>
          <a:noFill/>
        </p:spPr>
        <p:txBody>
          <a:bodyPr wrap="square" rtlCol="0">
            <a:normAutofit/>
          </a:bodyPr>
          <a:lstStyle/>
          <a:p>
            <a:pPr marL="0" lvl="0" indent="0" algn="ctr">
              <a:lnSpc>
                <a:spcPct val="100000"/>
              </a:lnSpc>
              <a:spcBef>
                <a:spcPts val="0"/>
              </a:spcBef>
              <a:spcAft>
                <a:spcPts val="0"/>
              </a:spcAft>
              <a:buSzPct val="100000"/>
            </a:pPr>
            <a:r>
              <a:rPr lang="zh-CN" altLang="en-US">
                <a:solidFill>
                  <a:schemeClr val="dk1"/>
                </a:solidFill>
                <a:latin typeface="Arial" panose="020B0604020202020204" pitchFamily="34" charset="0"/>
                <a:ea typeface="微软雅黑" panose="020B0503020204020204" charset="-122"/>
              </a:rPr>
              <a:t>电商平台</a:t>
            </a:r>
            <a:endParaRPr lang="zh-CN" altLang="en-US">
              <a:solidFill>
                <a:schemeClr val="dk1"/>
              </a:solidFill>
              <a:latin typeface="Arial" panose="020B0604020202020204" pitchFamily="34" charset="0"/>
              <a:ea typeface="微软雅黑" panose="020B0503020204020204" charset="-122"/>
            </a:endParaRPr>
          </a:p>
        </p:txBody>
      </p:sp>
    </p:spTree>
    <p:custDataLst>
      <p:tags r:id="rId1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20" name="组合 19"/>
          <p:cNvGrpSpPr/>
          <p:nvPr userDrawn="1">
            <p:custDataLst>
              <p:tags r:id="rId1"/>
            </p:custDataLst>
          </p:nvPr>
        </p:nvGrpSpPr>
        <p:grpSpPr>
          <a:xfrm rot="0">
            <a:off x="6604000" y="6128385"/>
            <a:ext cx="5588000" cy="744220"/>
            <a:chOff x="6604000" y="6128173"/>
            <a:chExt cx="5588000" cy="744340"/>
          </a:xfrm>
        </p:grpSpPr>
        <p:sp>
          <p:nvSpPr>
            <p:cNvPr id="24" name="直角三角形 23"/>
            <p:cNvSpPr/>
            <p:nvPr userDrawn="1">
              <p:custDataLst>
                <p:tags r:id="rId2"/>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5" name="直角三角形 24"/>
            <p:cNvSpPr/>
            <p:nvPr userDrawn="1">
              <p:custDataLst>
                <p:tags r:id="rId3"/>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21" name="组合 20"/>
          <p:cNvGrpSpPr/>
          <p:nvPr userDrawn="1">
            <p:custDataLst>
              <p:tags r:id="rId4"/>
            </p:custDataLst>
          </p:nvPr>
        </p:nvGrpSpPr>
        <p:grpSpPr>
          <a:xfrm rot="10800000">
            <a:off x="0" y="0"/>
            <a:ext cx="5588000" cy="744220"/>
            <a:chOff x="6604000" y="6128173"/>
            <a:chExt cx="5588000" cy="744340"/>
          </a:xfrm>
        </p:grpSpPr>
        <p:sp>
          <p:nvSpPr>
            <p:cNvPr id="22" name="直角三角形 21"/>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3" name="直角三角形 22"/>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16" name="组合 15"/>
          <p:cNvGrpSpPr/>
          <p:nvPr userDrawn="1">
            <p:custDataLst>
              <p:tags r:id="rId7"/>
            </p:custDataLst>
          </p:nvPr>
        </p:nvGrpSpPr>
        <p:grpSpPr>
          <a:xfrm>
            <a:off x="11405235" y="6027420"/>
            <a:ext cx="683260" cy="722630"/>
            <a:chOff x="17863" y="9419"/>
            <a:chExt cx="1076" cy="1138"/>
          </a:xfrm>
        </p:grpSpPr>
        <p:sp>
          <p:nvSpPr>
            <p:cNvPr id="6" name="椭圆 5"/>
            <p:cNvSpPr/>
            <p:nvPr userDrawn="1">
              <p:custDataLst>
                <p:tags r:id="rId8"/>
              </p:custDataLst>
            </p:nvPr>
          </p:nvSpPr>
          <p:spPr>
            <a:xfrm flipH="1">
              <a:off x="17863"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4" name="椭圆 3"/>
            <p:cNvSpPr/>
            <p:nvPr userDrawn="1">
              <p:custDataLst>
                <p:tags r:id="rId9"/>
              </p:custDataLst>
            </p:nvPr>
          </p:nvSpPr>
          <p:spPr>
            <a:xfrm flipH="1">
              <a:off x="18168"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5" name="椭圆 4"/>
            <p:cNvSpPr/>
            <p:nvPr userDrawn="1">
              <p:custDataLst>
                <p:tags r:id="rId10"/>
              </p:custDataLst>
            </p:nvPr>
          </p:nvSpPr>
          <p:spPr>
            <a:xfrm flipH="1">
              <a:off x="18168" y="10101"/>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9" name="椭圆 8"/>
            <p:cNvSpPr/>
            <p:nvPr userDrawn="1">
              <p:custDataLst>
                <p:tags r:id="rId11"/>
              </p:custDataLst>
            </p:nvPr>
          </p:nvSpPr>
          <p:spPr>
            <a:xfrm flipH="1">
              <a:off x="18472"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0" name="椭圆 9"/>
            <p:cNvSpPr/>
            <p:nvPr userDrawn="1">
              <p:custDataLst>
                <p:tags r:id="rId12"/>
              </p:custDataLst>
            </p:nvPr>
          </p:nvSpPr>
          <p:spPr>
            <a:xfrm flipH="1">
              <a:off x="18472"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1" name="椭圆 10"/>
            <p:cNvSpPr/>
            <p:nvPr userDrawn="1">
              <p:custDataLst>
                <p:tags r:id="rId13"/>
              </p:custDataLst>
            </p:nvPr>
          </p:nvSpPr>
          <p:spPr>
            <a:xfrm flipH="1">
              <a:off x="18472"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2" name="椭圆 11"/>
            <p:cNvSpPr/>
            <p:nvPr userDrawn="1">
              <p:custDataLst>
                <p:tags r:id="rId14"/>
              </p:custDataLst>
            </p:nvPr>
          </p:nvSpPr>
          <p:spPr>
            <a:xfrm flipH="1">
              <a:off x="18777"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3" name="椭圆 12"/>
            <p:cNvSpPr/>
            <p:nvPr userDrawn="1">
              <p:custDataLst>
                <p:tags r:id="rId15"/>
              </p:custDataLst>
            </p:nvPr>
          </p:nvSpPr>
          <p:spPr>
            <a:xfrm flipH="1">
              <a:off x="18777"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4" name="椭圆 13"/>
            <p:cNvSpPr/>
            <p:nvPr userDrawn="1">
              <p:custDataLst>
                <p:tags r:id="rId16"/>
              </p:custDataLst>
            </p:nvPr>
          </p:nvSpPr>
          <p:spPr>
            <a:xfrm flipH="1">
              <a:off x="18777"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5" name="椭圆 14"/>
            <p:cNvSpPr/>
            <p:nvPr userDrawn="1">
              <p:custDataLst>
                <p:tags r:id="rId17"/>
              </p:custDataLst>
            </p:nvPr>
          </p:nvSpPr>
          <p:spPr>
            <a:xfrm flipH="1">
              <a:off x="18777" y="9419"/>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grpSp>
      <p:sp>
        <p:nvSpPr>
          <p:cNvPr id="3" name="内容占位符 2"/>
          <p:cNvSpPr>
            <a:spLocks noGrp="1"/>
          </p:cNvSpPr>
          <p:nvPr>
            <p:ph idx="4294967295"/>
            <p:custDataLst>
              <p:tags r:id="rId18"/>
            </p:custDataLst>
          </p:nvPr>
        </p:nvSpPr>
        <p:spPr>
          <a:xfrm>
            <a:off x="608400" y="1490400"/>
            <a:ext cx="10969200" cy="4759200"/>
          </a:xfrm>
        </p:spPr>
        <p:txBody>
          <a:bodyPr/>
          <a:p>
            <a:r>
              <a:rPr lang="zh-CN" altLang="en-US" sz="160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宝隆祥（深圳）珠宝首饰有限公司于</a:t>
            </a:r>
            <a:r>
              <a:rPr lang="en-US" altLang="zh-CN" sz="160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2021</a:t>
            </a:r>
            <a:r>
              <a:rPr lang="zh-CN" altLang="en-US" sz="160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年在深圳珠宝集散地水贝注册成立。经营范围包括珠宝首饰批发；珠宝首饰零售；工艺美术品及收藏品批发（象牙及其制品除外）；钟表销售为主。有独立经营的批发展厅及加工工厂，对接各大珠宝品牌及全国零售店客户。总公司位于深圳水贝，业务范围覆盖全国，是深圳水贝黄金首饰行业新兴崛起的后起之秀。为了满足全国客户对产品品类的需求公司还成立了属于自己的全品类配货中心，旗下拥有海南珠宝批发分公司及直播团队；海南公司业务范畴以足银饰品、金表批发和直播三大板块为主。</a:t>
            </a:r>
            <a:endParaRPr lang="zh-CN" altLang="en-US" sz="160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pic>
        <p:nvPicPr>
          <p:cNvPr id="7" name="图片 6" descr="6"/>
          <p:cNvPicPr>
            <a:picLocks noChangeAspect="1"/>
          </p:cNvPicPr>
          <p:nvPr/>
        </p:nvPicPr>
        <p:blipFill>
          <a:blip r:embed="rId19"/>
          <a:stretch>
            <a:fillRect/>
          </a:stretch>
        </p:blipFill>
        <p:spPr>
          <a:xfrm>
            <a:off x="954405" y="3429635"/>
            <a:ext cx="5197475" cy="3195955"/>
          </a:xfrm>
          <a:prstGeom prst="rect">
            <a:avLst/>
          </a:prstGeom>
        </p:spPr>
      </p:pic>
      <p:pic>
        <p:nvPicPr>
          <p:cNvPr id="8" name="图片 7" descr="7"/>
          <p:cNvPicPr>
            <a:picLocks noChangeAspect="1"/>
          </p:cNvPicPr>
          <p:nvPr/>
        </p:nvPicPr>
        <p:blipFill>
          <a:blip r:embed="rId20"/>
          <a:stretch>
            <a:fillRect/>
          </a:stretch>
        </p:blipFill>
        <p:spPr>
          <a:xfrm>
            <a:off x="6339840" y="3429635"/>
            <a:ext cx="5118735" cy="3195955"/>
          </a:xfrm>
          <a:prstGeom prst="rect">
            <a:avLst/>
          </a:prstGeom>
        </p:spPr>
      </p:pic>
      <p:sp>
        <p:nvSpPr>
          <p:cNvPr id="2" name="标题 1"/>
          <p:cNvSpPr>
            <a:spLocks noGrp="1"/>
          </p:cNvSpPr>
          <p:nvPr>
            <p:custDataLst>
              <p:tags r:id="rId21"/>
            </p:custDataLst>
          </p:nvPr>
        </p:nvSpPr>
        <p:spPr>
          <a:xfrm>
            <a:off x="608400" y="608400"/>
            <a:ext cx="10969200" cy="705600"/>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微软雅黑" panose="020B0503020204020204" charset="-122"/>
                <a:ea typeface="微软雅黑" panose="020B0503020204020204" charset="-122"/>
              </a:rPr>
              <a:t>公司介绍</a:t>
            </a:r>
            <a:endParaRPr lang="zh-CN" altLang="en-US">
              <a:solidFill>
                <a:schemeClr val="dk1">
                  <a:lumMod val="85000"/>
                  <a:lumOff val="15000"/>
                </a:schemeClr>
              </a:solidFill>
              <a:latin typeface="微软雅黑" panose="020B0503020204020204" charset="-122"/>
              <a:ea typeface="微软雅黑" panose="020B0503020204020204" charset="-122"/>
            </a:endParaRPr>
          </a:p>
        </p:txBody>
      </p:sp>
    </p:spTree>
    <p:custDataLst>
      <p:tags r:id="rId2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20" name="组合 19"/>
          <p:cNvGrpSpPr/>
          <p:nvPr userDrawn="1">
            <p:custDataLst>
              <p:tags r:id="rId1"/>
            </p:custDataLst>
          </p:nvPr>
        </p:nvGrpSpPr>
        <p:grpSpPr>
          <a:xfrm rot="0">
            <a:off x="6604000" y="6128385"/>
            <a:ext cx="5588000" cy="744220"/>
            <a:chOff x="6604000" y="6128173"/>
            <a:chExt cx="5588000" cy="744340"/>
          </a:xfrm>
        </p:grpSpPr>
        <p:sp>
          <p:nvSpPr>
            <p:cNvPr id="24" name="直角三角形 23"/>
            <p:cNvSpPr/>
            <p:nvPr userDrawn="1">
              <p:custDataLst>
                <p:tags r:id="rId2"/>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5" name="直角三角形 24"/>
            <p:cNvSpPr/>
            <p:nvPr userDrawn="1">
              <p:custDataLst>
                <p:tags r:id="rId3"/>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21" name="组合 20"/>
          <p:cNvGrpSpPr/>
          <p:nvPr userDrawn="1">
            <p:custDataLst>
              <p:tags r:id="rId4"/>
            </p:custDataLst>
          </p:nvPr>
        </p:nvGrpSpPr>
        <p:grpSpPr>
          <a:xfrm rot="10800000">
            <a:off x="0" y="0"/>
            <a:ext cx="5588000" cy="744220"/>
            <a:chOff x="6604000" y="6128173"/>
            <a:chExt cx="5588000" cy="744340"/>
          </a:xfrm>
        </p:grpSpPr>
        <p:sp>
          <p:nvSpPr>
            <p:cNvPr id="22" name="直角三角形 21"/>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3" name="直角三角形 22"/>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16" name="组合 15"/>
          <p:cNvGrpSpPr/>
          <p:nvPr userDrawn="1">
            <p:custDataLst>
              <p:tags r:id="rId7"/>
            </p:custDataLst>
          </p:nvPr>
        </p:nvGrpSpPr>
        <p:grpSpPr>
          <a:xfrm>
            <a:off x="11405235" y="6027420"/>
            <a:ext cx="683260" cy="722630"/>
            <a:chOff x="17863" y="9419"/>
            <a:chExt cx="1076" cy="1138"/>
          </a:xfrm>
        </p:grpSpPr>
        <p:sp>
          <p:nvSpPr>
            <p:cNvPr id="6" name="椭圆 5"/>
            <p:cNvSpPr/>
            <p:nvPr userDrawn="1">
              <p:custDataLst>
                <p:tags r:id="rId8"/>
              </p:custDataLst>
            </p:nvPr>
          </p:nvSpPr>
          <p:spPr>
            <a:xfrm flipH="1">
              <a:off x="17863"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2" name="椭圆 1"/>
            <p:cNvSpPr/>
            <p:nvPr userDrawn="1">
              <p:custDataLst>
                <p:tags r:id="rId9"/>
              </p:custDataLst>
            </p:nvPr>
          </p:nvSpPr>
          <p:spPr>
            <a:xfrm flipH="1">
              <a:off x="18168"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3" name="椭圆 2"/>
            <p:cNvSpPr/>
            <p:nvPr userDrawn="1">
              <p:custDataLst>
                <p:tags r:id="rId10"/>
              </p:custDataLst>
            </p:nvPr>
          </p:nvSpPr>
          <p:spPr>
            <a:xfrm flipH="1">
              <a:off x="18168" y="10101"/>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4" name="椭圆 3"/>
            <p:cNvSpPr/>
            <p:nvPr userDrawn="1">
              <p:custDataLst>
                <p:tags r:id="rId11"/>
              </p:custDataLst>
            </p:nvPr>
          </p:nvSpPr>
          <p:spPr>
            <a:xfrm flipH="1">
              <a:off x="18472"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0" name="椭圆 9"/>
            <p:cNvSpPr/>
            <p:nvPr userDrawn="1">
              <p:custDataLst>
                <p:tags r:id="rId12"/>
              </p:custDataLst>
            </p:nvPr>
          </p:nvSpPr>
          <p:spPr>
            <a:xfrm flipH="1">
              <a:off x="18472"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5" name="椭圆 4"/>
            <p:cNvSpPr/>
            <p:nvPr userDrawn="1">
              <p:custDataLst>
                <p:tags r:id="rId13"/>
              </p:custDataLst>
            </p:nvPr>
          </p:nvSpPr>
          <p:spPr>
            <a:xfrm flipH="1">
              <a:off x="18472"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4" name="椭圆 13"/>
            <p:cNvSpPr/>
            <p:nvPr userDrawn="1">
              <p:custDataLst>
                <p:tags r:id="rId14"/>
              </p:custDataLst>
            </p:nvPr>
          </p:nvSpPr>
          <p:spPr>
            <a:xfrm flipH="1">
              <a:off x="18777"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5" name="椭圆 14"/>
            <p:cNvSpPr/>
            <p:nvPr userDrawn="1">
              <p:custDataLst>
                <p:tags r:id="rId15"/>
              </p:custDataLst>
            </p:nvPr>
          </p:nvSpPr>
          <p:spPr>
            <a:xfrm flipH="1">
              <a:off x="18777"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7" name="椭圆 16"/>
            <p:cNvSpPr/>
            <p:nvPr userDrawn="1">
              <p:custDataLst>
                <p:tags r:id="rId16"/>
              </p:custDataLst>
            </p:nvPr>
          </p:nvSpPr>
          <p:spPr>
            <a:xfrm flipH="1">
              <a:off x="18777"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8" name="椭圆 17"/>
            <p:cNvSpPr/>
            <p:nvPr userDrawn="1">
              <p:custDataLst>
                <p:tags r:id="rId17"/>
              </p:custDataLst>
            </p:nvPr>
          </p:nvSpPr>
          <p:spPr>
            <a:xfrm flipH="1">
              <a:off x="18777" y="9419"/>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grpSp>
      <p:sp>
        <p:nvSpPr>
          <p:cNvPr id="8" name="文本框 7"/>
          <p:cNvSpPr txBox="1"/>
          <p:nvPr>
            <p:custDataLst>
              <p:tags r:id="rId18"/>
            </p:custDataLst>
          </p:nvPr>
        </p:nvSpPr>
        <p:spPr>
          <a:xfrm>
            <a:off x="240665" y="3244850"/>
            <a:ext cx="4064000" cy="368300"/>
          </a:xfrm>
          <a:prstGeom prst="rect">
            <a:avLst/>
          </a:prstGeom>
          <a:noFill/>
        </p:spPr>
        <p:txBody>
          <a:bodyPr wrap="square" rtlCol="0">
            <a:spAutoFit/>
          </a:bodyPr>
          <a:p>
            <a:pPr algn="ctr"/>
            <a:r>
              <a:rPr lang="zh-CN" altLang="en-US">
                <a:solidFill>
                  <a:schemeClr val="dk1"/>
                </a:solidFill>
                <a:latin typeface="微软雅黑" panose="020B0503020204020204" charset="-122"/>
                <a:ea typeface="微软雅黑" panose="020B0503020204020204" charset="-122"/>
              </a:rPr>
              <a:t>公司前台</a:t>
            </a:r>
            <a:endParaRPr lang="zh-CN" altLang="en-US">
              <a:solidFill>
                <a:schemeClr val="dk1"/>
              </a:solidFill>
              <a:latin typeface="微软雅黑" panose="020B0503020204020204" charset="-122"/>
              <a:ea typeface="微软雅黑" panose="020B0503020204020204" charset="-122"/>
            </a:endParaRPr>
          </a:p>
        </p:txBody>
      </p:sp>
      <p:pic>
        <p:nvPicPr>
          <p:cNvPr id="9" name="图片 8" descr="2"/>
          <p:cNvPicPr>
            <a:picLocks noChangeAspect="1"/>
          </p:cNvPicPr>
          <p:nvPr/>
        </p:nvPicPr>
        <p:blipFill>
          <a:blip r:embed="rId19"/>
          <a:stretch>
            <a:fillRect/>
          </a:stretch>
        </p:blipFill>
        <p:spPr>
          <a:xfrm>
            <a:off x="6583045" y="394970"/>
            <a:ext cx="4504055" cy="2849245"/>
          </a:xfrm>
          <a:prstGeom prst="rect">
            <a:avLst/>
          </a:prstGeom>
        </p:spPr>
      </p:pic>
      <p:sp>
        <p:nvSpPr>
          <p:cNvPr id="11" name="文本框 10"/>
          <p:cNvSpPr txBox="1"/>
          <p:nvPr>
            <p:custDataLst>
              <p:tags r:id="rId20"/>
            </p:custDataLst>
          </p:nvPr>
        </p:nvSpPr>
        <p:spPr>
          <a:xfrm>
            <a:off x="6880225" y="3244215"/>
            <a:ext cx="4064000" cy="368300"/>
          </a:xfrm>
          <a:prstGeom prst="rect">
            <a:avLst/>
          </a:prstGeom>
          <a:noFill/>
        </p:spPr>
        <p:txBody>
          <a:bodyPr wrap="square" rtlCol="0">
            <a:spAutoFit/>
          </a:bodyPr>
          <a:p>
            <a:pPr algn="ctr"/>
            <a:r>
              <a:rPr lang="zh-CN" altLang="en-US">
                <a:solidFill>
                  <a:schemeClr val="dk1"/>
                </a:solidFill>
                <a:latin typeface="微软雅黑" panose="020B0503020204020204" charset="-122"/>
                <a:ea typeface="微软雅黑" panose="020B0503020204020204" charset="-122"/>
              </a:rPr>
              <a:t>休息区和茶水间</a:t>
            </a:r>
            <a:endParaRPr lang="zh-CN" altLang="en-US">
              <a:solidFill>
                <a:schemeClr val="dk1"/>
              </a:solidFill>
              <a:latin typeface="微软雅黑" panose="020B0503020204020204" charset="-122"/>
              <a:ea typeface="微软雅黑" panose="020B0503020204020204" charset="-122"/>
            </a:endParaRPr>
          </a:p>
        </p:txBody>
      </p:sp>
      <p:pic>
        <p:nvPicPr>
          <p:cNvPr id="12" name="图片 11" descr="12"/>
          <p:cNvPicPr>
            <a:picLocks noChangeAspect="1"/>
          </p:cNvPicPr>
          <p:nvPr/>
        </p:nvPicPr>
        <p:blipFill>
          <a:blip r:embed="rId21"/>
          <a:stretch>
            <a:fillRect/>
          </a:stretch>
        </p:blipFill>
        <p:spPr>
          <a:xfrm>
            <a:off x="3486150" y="3612515"/>
            <a:ext cx="4280535" cy="3220720"/>
          </a:xfrm>
          <a:prstGeom prst="rect">
            <a:avLst/>
          </a:prstGeom>
        </p:spPr>
      </p:pic>
      <p:sp>
        <p:nvSpPr>
          <p:cNvPr id="13" name="文本框 12"/>
          <p:cNvSpPr txBox="1"/>
          <p:nvPr>
            <p:custDataLst>
              <p:tags r:id="rId22"/>
            </p:custDataLst>
          </p:nvPr>
        </p:nvSpPr>
        <p:spPr>
          <a:xfrm>
            <a:off x="7966075" y="5332730"/>
            <a:ext cx="4064000" cy="368300"/>
          </a:xfrm>
          <a:prstGeom prst="rect">
            <a:avLst/>
          </a:prstGeom>
          <a:noFill/>
        </p:spPr>
        <p:txBody>
          <a:bodyPr wrap="square" rtlCol="0">
            <a:spAutoFit/>
          </a:bodyPr>
          <a:p>
            <a:r>
              <a:rPr lang="zh-CN" altLang="en-US">
                <a:solidFill>
                  <a:schemeClr val="dk1"/>
                </a:solidFill>
                <a:latin typeface="微软雅黑" panose="020B0503020204020204" charset="-122"/>
                <a:ea typeface="微软雅黑" panose="020B0503020204020204" charset="-122"/>
              </a:rPr>
              <a:t>用餐区</a:t>
            </a:r>
            <a:endParaRPr lang="zh-CN" altLang="en-US">
              <a:solidFill>
                <a:schemeClr val="dk1"/>
              </a:solidFill>
              <a:latin typeface="微软雅黑" panose="020B0503020204020204" charset="-122"/>
              <a:ea typeface="微软雅黑" panose="020B0503020204020204" charset="-122"/>
            </a:endParaRPr>
          </a:p>
        </p:txBody>
      </p:sp>
      <p:pic>
        <p:nvPicPr>
          <p:cNvPr id="7" name="内容占位符 6" descr="1"/>
          <p:cNvPicPr>
            <a:picLocks noChangeAspect="1"/>
          </p:cNvPicPr>
          <p:nvPr>
            <p:custDataLst>
              <p:tags r:id="rId23"/>
            </p:custDataLst>
          </p:nvPr>
        </p:nvPicPr>
        <p:blipFill>
          <a:blip r:embed="rId24"/>
          <a:stretch>
            <a:fillRect/>
          </a:stretch>
        </p:blipFill>
        <p:spPr>
          <a:xfrm>
            <a:off x="950595" y="395605"/>
            <a:ext cx="4487545" cy="2849245"/>
          </a:xfrm>
          <a:prstGeom prst="rect">
            <a:avLst/>
          </a:prstGeom>
        </p:spPr>
      </p:pic>
    </p:spTree>
    <p:custDataLst>
      <p:tags r:id="rId25"/>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20" name="组合 19"/>
          <p:cNvGrpSpPr/>
          <p:nvPr userDrawn="1">
            <p:custDataLst>
              <p:tags r:id="rId1"/>
            </p:custDataLst>
          </p:nvPr>
        </p:nvGrpSpPr>
        <p:grpSpPr>
          <a:xfrm rot="0">
            <a:off x="6604000" y="6128385"/>
            <a:ext cx="5588000" cy="744220"/>
            <a:chOff x="6604000" y="6128173"/>
            <a:chExt cx="5588000" cy="744340"/>
          </a:xfrm>
        </p:grpSpPr>
        <p:sp>
          <p:nvSpPr>
            <p:cNvPr id="24" name="直角三角形 23"/>
            <p:cNvSpPr/>
            <p:nvPr userDrawn="1">
              <p:custDataLst>
                <p:tags r:id="rId2"/>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5" name="直角三角形 24"/>
            <p:cNvSpPr/>
            <p:nvPr userDrawn="1">
              <p:custDataLst>
                <p:tags r:id="rId3"/>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21" name="组合 20"/>
          <p:cNvGrpSpPr/>
          <p:nvPr userDrawn="1">
            <p:custDataLst>
              <p:tags r:id="rId4"/>
            </p:custDataLst>
          </p:nvPr>
        </p:nvGrpSpPr>
        <p:grpSpPr>
          <a:xfrm rot="10800000">
            <a:off x="0" y="0"/>
            <a:ext cx="5588000" cy="744220"/>
            <a:chOff x="6604000" y="6128173"/>
            <a:chExt cx="5588000" cy="744340"/>
          </a:xfrm>
        </p:grpSpPr>
        <p:sp>
          <p:nvSpPr>
            <p:cNvPr id="22" name="直角三角形 21"/>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3" name="直角三角形 22"/>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16" name="组合 15"/>
          <p:cNvGrpSpPr/>
          <p:nvPr userDrawn="1">
            <p:custDataLst>
              <p:tags r:id="rId7"/>
            </p:custDataLst>
          </p:nvPr>
        </p:nvGrpSpPr>
        <p:grpSpPr>
          <a:xfrm>
            <a:off x="11405235" y="6027420"/>
            <a:ext cx="683260" cy="722630"/>
            <a:chOff x="17863" y="9419"/>
            <a:chExt cx="1076" cy="1138"/>
          </a:xfrm>
        </p:grpSpPr>
        <p:sp>
          <p:nvSpPr>
            <p:cNvPr id="4" name="椭圆 3"/>
            <p:cNvSpPr/>
            <p:nvPr userDrawn="1">
              <p:custDataLst>
                <p:tags r:id="rId8"/>
              </p:custDataLst>
            </p:nvPr>
          </p:nvSpPr>
          <p:spPr>
            <a:xfrm flipH="1">
              <a:off x="17863"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8" name="椭圆 7"/>
            <p:cNvSpPr/>
            <p:nvPr userDrawn="1">
              <p:custDataLst>
                <p:tags r:id="rId9"/>
              </p:custDataLst>
            </p:nvPr>
          </p:nvSpPr>
          <p:spPr>
            <a:xfrm flipH="1">
              <a:off x="18168"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9" name="椭圆 8"/>
            <p:cNvSpPr/>
            <p:nvPr userDrawn="1">
              <p:custDataLst>
                <p:tags r:id="rId10"/>
              </p:custDataLst>
            </p:nvPr>
          </p:nvSpPr>
          <p:spPr>
            <a:xfrm flipH="1">
              <a:off x="18168" y="10101"/>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0" name="椭圆 9"/>
            <p:cNvSpPr/>
            <p:nvPr userDrawn="1">
              <p:custDataLst>
                <p:tags r:id="rId11"/>
              </p:custDataLst>
            </p:nvPr>
          </p:nvSpPr>
          <p:spPr>
            <a:xfrm flipH="1">
              <a:off x="18472"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1" name="椭圆 10"/>
            <p:cNvSpPr/>
            <p:nvPr userDrawn="1">
              <p:custDataLst>
                <p:tags r:id="rId12"/>
              </p:custDataLst>
            </p:nvPr>
          </p:nvSpPr>
          <p:spPr>
            <a:xfrm flipH="1">
              <a:off x="18472"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2" name="椭圆 11"/>
            <p:cNvSpPr/>
            <p:nvPr userDrawn="1">
              <p:custDataLst>
                <p:tags r:id="rId13"/>
              </p:custDataLst>
            </p:nvPr>
          </p:nvSpPr>
          <p:spPr>
            <a:xfrm flipH="1">
              <a:off x="18472"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3" name="椭圆 12"/>
            <p:cNvSpPr/>
            <p:nvPr userDrawn="1">
              <p:custDataLst>
                <p:tags r:id="rId14"/>
              </p:custDataLst>
            </p:nvPr>
          </p:nvSpPr>
          <p:spPr>
            <a:xfrm flipH="1">
              <a:off x="18777"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4" name="椭圆 13"/>
            <p:cNvSpPr/>
            <p:nvPr userDrawn="1">
              <p:custDataLst>
                <p:tags r:id="rId15"/>
              </p:custDataLst>
            </p:nvPr>
          </p:nvSpPr>
          <p:spPr>
            <a:xfrm flipH="1">
              <a:off x="18777"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5" name="椭圆 14"/>
            <p:cNvSpPr/>
            <p:nvPr userDrawn="1">
              <p:custDataLst>
                <p:tags r:id="rId16"/>
              </p:custDataLst>
            </p:nvPr>
          </p:nvSpPr>
          <p:spPr>
            <a:xfrm flipH="1">
              <a:off x="18777"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7" name="椭圆 16"/>
            <p:cNvSpPr/>
            <p:nvPr userDrawn="1">
              <p:custDataLst>
                <p:tags r:id="rId17"/>
              </p:custDataLst>
            </p:nvPr>
          </p:nvSpPr>
          <p:spPr>
            <a:xfrm flipH="1">
              <a:off x="18777" y="9419"/>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grpSp>
      <p:sp>
        <p:nvSpPr>
          <p:cNvPr id="3" name="内容占位符 2"/>
          <p:cNvSpPr>
            <a:spLocks noGrp="1"/>
          </p:cNvSpPr>
          <p:nvPr>
            <p:ph idx="4294967295"/>
            <p:custDataLst>
              <p:tags r:id="rId18"/>
            </p:custDataLst>
          </p:nvPr>
        </p:nvSpPr>
        <p:spPr>
          <a:xfrm>
            <a:off x="375285" y="1490345"/>
            <a:ext cx="11429365" cy="4759325"/>
          </a:xfrm>
        </p:spPr>
        <p:txBody>
          <a:bodyPr/>
          <a:p>
            <a:pPr marL="0" indent="0">
              <a:buNone/>
            </a:pPr>
            <a:r>
              <a:rPr lang="en-US" altLang="zh-CN">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1</a:t>
            </a:r>
            <a:r>
              <a:rPr lang="zh-CN" altLang="en-US">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、银饰品批发</a:t>
            </a:r>
            <a:r>
              <a:rPr lang="en-US" altLang="zh-CN">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  </a:t>
            </a:r>
            <a:r>
              <a:rPr lang="zh-CN" altLang="en-US">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主要以投资银条、足银饰品、</a:t>
            </a:r>
            <a:r>
              <a:rPr lang="en-US" altLang="zh-CN">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925</a:t>
            </a:r>
            <a:r>
              <a:rPr lang="zh-CN" altLang="en-US">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时尚饰品为主。</a:t>
            </a:r>
            <a:endParaRPr lang="zh-CN" altLang="en-US">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pic>
        <p:nvPicPr>
          <p:cNvPr id="5" name="图片 4" descr="13"/>
          <p:cNvPicPr>
            <a:picLocks noChangeAspect="1"/>
          </p:cNvPicPr>
          <p:nvPr/>
        </p:nvPicPr>
        <p:blipFill>
          <a:blip r:embed="rId19"/>
          <a:stretch>
            <a:fillRect/>
          </a:stretch>
        </p:blipFill>
        <p:spPr>
          <a:xfrm>
            <a:off x="462915" y="2580005"/>
            <a:ext cx="3621405" cy="3669665"/>
          </a:xfrm>
          <a:prstGeom prst="rect">
            <a:avLst/>
          </a:prstGeom>
        </p:spPr>
      </p:pic>
      <p:pic>
        <p:nvPicPr>
          <p:cNvPr id="6" name="图片 5" descr="4"/>
          <p:cNvPicPr>
            <a:picLocks noChangeAspect="1"/>
          </p:cNvPicPr>
          <p:nvPr/>
        </p:nvPicPr>
        <p:blipFill>
          <a:blip r:embed="rId20"/>
          <a:stretch>
            <a:fillRect/>
          </a:stretch>
        </p:blipFill>
        <p:spPr>
          <a:xfrm>
            <a:off x="4261485" y="2580005"/>
            <a:ext cx="3669665" cy="3669665"/>
          </a:xfrm>
          <a:prstGeom prst="rect">
            <a:avLst/>
          </a:prstGeom>
        </p:spPr>
      </p:pic>
      <p:pic>
        <p:nvPicPr>
          <p:cNvPr id="7" name="图片 6" descr="14"/>
          <p:cNvPicPr>
            <a:picLocks noChangeAspect="1"/>
          </p:cNvPicPr>
          <p:nvPr/>
        </p:nvPicPr>
        <p:blipFill>
          <a:blip r:embed="rId21"/>
          <a:stretch>
            <a:fillRect/>
          </a:stretch>
        </p:blipFill>
        <p:spPr>
          <a:xfrm>
            <a:off x="8127365" y="2572385"/>
            <a:ext cx="3677285" cy="3677285"/>
          </a:xfrm>
          <a:prstGeom prst="rect">
            <a:avLst/>
          </a:prstGeom>
        </p:spPr>
      </p:pic>
      <p:sp>
        <p:nvSpPr>
          <p:cNvPr id="2" name="标题 1"/>
          <p:cNvSpPr>
            <a:spLocks noGrp="1"/>
          </p:cNvSpPr>
          <p:nvPr>
            <p:custDataLst>
              <p:tags r:id="rId22"/>
            </p:custDataLst>
          </p:nvPr>
        </p:nvSpPr>
        <p:spPr>
          <a:xfrm>
            <a:off x="463550" y="608330"/>
            <a:ext cx="11113770" cy="705485"/>
          </a:xfrm>
          <a:prstGeom prst="rect">
            <a:avLst/>
          </a:prstGeom>
        </p:spPr>
        <p:txBody>
          <a:bodyPr vert="horz" lIns="90000" tIns="46800" rIns="90000" bIns="46800" rtlCol="0" anchor="ctr" anchorCtr="0">
            <a:normAutofit/>
          </a:bodyPr>
          <a:lst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a:lstStyle>
          <a:p>
            <a:r>
              <a:rPr lang="zh-CN" altLang="en-US">
                <a:solidFill>
                  <a:schemeClr val="dk1">
                    <a:lumMod val="85000"/>
                    <a:lumOff val="15000"/>
                  </a:schemeClr>
                </a:solidFill>
                <a:latin typeface="微软雅黑" panose="020B0503020204020204" charset="-122"/>
                <a:ea typeface="微软雅黑" panose="020B0503020204020204" charset="-122"/>
              </a:rPr>
              <a:t>产品结构</a:t>
            </a:r>
            <a:endParaRPr lang="zh-CN" altLang="en-US">
              <a:solidFill>
                <a:schemeClr val="dk1">
                  <a:lumMod val="85000"/>
                  <a:lumOff val="15000"/>
                </a:schemeClr>
              </a:solidFill>
              <a:latin typeface="微软雅黑" panose="020B0503020204020204" charset="-122"/>
              <a:ea typeface="微软雅黑" panose="020B0503020204020204" charset="-122"/>
            </a:endParaRPr>
          </a:p>
        </p:txBody>
      </p:sp>
    </p:spTree>
    <p:custDataLst>
      <p:tags r:id="rId2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20" name="组合 19"/>
          <p:cNvGrpSpPr/>
          <p:nvPr userDrawn="1">
            <p:custDataLst>
              <p:tags r:id="rId1"/>
            </p:custDataLst>
          </p:nvPr>
        </p:nvGrpSpPr>
        <p:grpSpPr>
          <a:xfrm rot="0">
            <a:off x="6604000" y="6128385"/>
            <a:ext cx="5588000" cy="744220"/>
            <a:chOff x="6604000" y="6128173"/>
            <a:chExt cx="5588000" cy="744340"/>
          </a:xfrm>
        </p:grpSpPr>
        <p:sp>
          <p:nvSpPr>
            <p:cNvPr id="24" name="直角三角形 23"/>
            <p:cNvSpPr/>
            <p:nvPr userDrawn="1">
              <p:custDataLst>
                <p:tags r:id="rId2"/>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5" name="直角三角形 24"/>
            <p:cNvSpPr/>
            <p:nvPr userDrawn="1">
              <p:custDataLst>
                <p:tags r:id="rId3"/>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21" name="组合 20"/>
          <p:cNvGrpSpPr/>
          <p:nvPr userDrawn="1">
            <p:custDataLst>
              <p:tags r:id="rId4"/>
            </p:custDataLst>
          </p:nvPr>
        </p:nvGrpSpPr>
        <p:grpSpPr>
          <a:xfrm rot="10800000">
            <a:off x="0" y="0"/>
            <a:ext cx="5588000" cy="744220"/>
            <a:chOff x="6604000" y="6128173"/>
            <a:chExt cx="5588000" cy="744340"/>
          </a:xfrm>
        </p:grpSpPr>
        <p:sp>
          <p:nvSpPr>
            <p:cNvPr id="22" name="直角三角形 21"/>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3" name="直角三角形 22"/>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16" name="组合 15"/>
          <p:cNvGrpSpPr/>
          <p:nvPr userDrawn="1">
            <p:custDataLst>
              <p:tags r:id="rId7"/>
            </p:custDataLst>
          </p:nvPr>
        </p:nvGrpSpPr>
        <p:grpSpPr>
          <a:xfrm>
            <a:off x="11405235" y="6027420"/>
            <a:ext cx="683260" cy="722630"/>
            <a:chOff x="17863" y="9419"/>
            <a:chExt cx="1076" cy="1138"/>
          </a:xfrm>
        </p:grpSpPr>
        <p:sp>
          <p:nvSpPr>
            <p:cNvPr id="2" name="椭圆 1"/>
            <p:cNvSpPr/>
            <p:nvPr userDrawn="1">
              <p:custDataLst>
                <p:tags r:id="rId8"/>
              </p:custDataLst>
            </p:nvPr>
          </p:nvSpPr>
          <p:spPr>
            <a:xfrm flipH="1">
              <a:off x="17863"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7" name="椭圆 6"/>
            <p:cNvSpPr/>
            <p:nvPr userDrawn="1">
              <p:custDataLst>
                <p:tags r:id="rId9"/>
              </p:custDataLst>
            </p:nvPr>
          </p:nvSpPr>
          <p:spPr>
            <a:xfrm flipH="1">
              <a:off x="18168"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8" name="椭圆 7"/>
            <p:cNvSpPr/>
            <p:nvPr userDrawn="1">
              <p:custDataLst>
                <p:tags r:id="rId10"/>
              </p:custDataLst>
            </p:nvPr>
          </p:nvSpPr>
          <p:spPr>
            <a:xfrm flipH="1">
              <a:off x="18168" y="10101"/>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9" name="椭圆 8"/>
            <p:cNvSpPr/>
            <p:nvPr userDrawn="1">
              <p:custDataLst>
                <p:tags r:id="rId11"/>
              </p:custDataLst>
            </p:nvPr>
          </p:nvSpPr>
          <p:spPr>
            <a:xfrm flipH="1">
              <a:off x="18472"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0" name="椭圆 9"/>
            <p:cNvSpPr/>
            <p:nvPr userDrawn="1">
              <p:custDataLst>
                <p:tags r:id="rId12"/>
              </p:custDataLst>
            </p:nvPr>
          </p:nvSpPr>
          <p:spPr>
            <a:xfrm flipH="1">
              <a:off x="18472"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1" name="椭圆 10"/>
            <p:cNvSpPr/>
            <p:nvPr userDrawn="1">
              <p:custDataLst>
                <p:tags r:id="rId13"/>
              </p:custDataLst>
            </p:nvPr>
          </p:nvSpPr>
          <p:spPr>
            <a:xfrm flipH="1">
              <a:off x="18472"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2" name="椭圆 11"/>
            <p:cNvSpPr/>
            <p:nvPr userDrawn="1">
              <p:custDataLst>
                <p:tags r:id="rId14"/>
              </p:custDataLst>
            </p:nvPr>
          </p:nvSpPr>
          <p:spPr>
            <a:xfrm flipH="1">
              <a:off x="18777"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3" name="椭圆 12"/>
            <p:cNvSpPr/>
            <p:nvPr userDrawn="1">
              <p:custDataLst>
                <p:tags r:id="rId15"/>
              </p:custDataLst>
            </p:nvPr>
          </p:nvSpPr>
          <p:spPr>
            <a:xfrm flipH="1">
              <a:off x="18777"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4" name="椭圆 13"/>
            <p:cNvSpPr/>
            <p:nvPr userDrawn="1">
              <p:custDataLst>
                <p:tags r:id="rId16"/>
              </p:custDataLst>
            </p:nvPr>
          </p:nvSpPr>
          <p:spPr>
            <a:xfrm flipH="1">
              <a:off x="18777"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5" name="椭圆 14"/>
            <p:cNvSpPr/>
            <p:nvPr userDrawn="1">
              <p:custDataLst>
                <p:tags r:id="rId17"/>
              </p:custDataLst>
            </p:nvPr>
          </p:nvSpPr>
          <p:spPr>
            <a:xfrm flipH="1">
              <a:off x="18777" y="9419"/>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grpSp>
      <p:pic>
        <p:nvPicPr>
          <p:cNvPr id="5" name="图片 4" descr="15"/>
          <p:cNvPicPr>
            <a:picLocks noChangeAspect="1"/>
          </p:cNvPicPr>
          <p:nvPr/>
        </p:nvPicPr>
        <p:blipFill>
          <a:blip r:embed="rId18"/>
          <a:stretch>
            <a:fillRect/>
          </a:stretch>
        </p:blipFill>
        <p:spPr>
          <a:xfrm>
            <a:off x="806450" y="1581150"/>
            <a:ext cx="4348480" cy="4348480"/>
          </a:xfrm>
          <a:prstGeom prst="rect">
            <a:avLst/>
          </a:prstGeom>
        </p:spPr>
      </p:pic>
      <p:pic>
        <p:nvPicPr>
          <p:cNvPr id="6" name="图片 5" descr="16"/>
          <p:cNvPicPr>
            <a:picLocks noChangeAspect="1"/>
          </p:cNvPicPr>
          <p:nvPr/>
        </p:nvPicPr>
        <p:blipFill>
          <a:blip r:embed="rId19"/>
          <a:stretch>
            <a:fillRect/>
          </a:stretch>
        </p:blipFill>
        <p:spPr>
          <a:xfrm>
            <a:off x="6368415" y="1581150"/>
            <a:ext cx="4406900" cy="4349115"/>
          </a:xfrm>
          <a:prstGeom prst="rect">
            <a:avLst/>
          </a:prstGeom>
        </p:spPr>
      </p:pic>
      <p:sp>
        <p:nvSpPr>
          <p:cNvPr id="3" name="内容占位符 2"/>
          <p:cNvSpPr>
            <a:spLocks noGrp="1"/>
          </p:cNvSpPr>
          <p:nvPr>
            <p:custDataLst>
              <p:tags r:id="rId20"/>
            </p:custDataLst>
          </p:nvPr>
        </p:nvSpPr>
        <p:spPr>
          <a:xfrm>
            <a:off x="608330" y="579755"/>
            <a:ext cx="10968990" cy="5669915"/>
          </a:xfrm>
          <a:prstGeom prst="rect">
            <a:avLst/>
          </a:prstGeom>
        </p:spPr>
        <p:txBody>
          <a:bodyPr vert="horz" lIns="90000" tIns="46800" rIns="90000" bIns="4680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2</a:t>
            </a:r>
            <a:r>
              <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、荣时和劳斯汉顿品牌金表海南独家代理商，目前海南岛内已有十多家加盟门店。</a:t>
            </a:r>
            <a:endPar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p:txBody>
      </p:sp>
    </p:spTree>
    <p:custDataLst>
      <p:tags r:id="rId2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20" name="组合 19"/>
          <p:cNvGrpSpPr/>
          <p:nvPr userDrawn="1">
            <p:custDataLst>
              <p:tags r:id="rId1"/>
            </p:custDataLst>
          </p:nvPr>
        </p:nvGrpSpPr>
        <p:grpSpPr>
          <a:xfrm rot="0">
            <a:off x="6604000" y="6128385"/>
            <a:ext cx="5588000" cy="744220"/>
            <a:chOff x="6604000" y="6128173"/>
            <a:chExt cx="5588000" cy="744340"/>
          </a:xfrm>
        </p:grpSpPr>
        <p:sp>
          <p:nvSpPr>
            <p:cNvPr id="24" name="直角三角形 23"/>
            <p:cNvSpPr/>
            <p:nvPr userDrawn="1">
              <p:custDataLst>
                <p:tags r:id="rId2"/>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5" name="直角三角形 24"/>
            <p:cNvSpPr/>
            <p:nvPr userDrawn="1">
              <p:custDataLst>
                <p:tags r:id="rId3"/>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21" name="组合 20"/>
          <p:cNvGrpSpPr/>
          <p:nvPr userDrawn="1">
            <p:custDataLst>
              <p:tags r:id="rId4"/>
            </p:custDataLst>
          </p:nvPr>
        </p:nvGrpSpPr>
        <p:grpSpPr>
          <a:xfrm rot="10800000">
            <a:off x="0" y="0"/>
            <a:ext cx="5588000" cy="744220"/>
            <a:chOff x="6604000" y="6128173"/>
            <a:chExt cx="5588000" cy="744340"/>
          </a:xfrm>
        </p:grpSpPr>
        <p:sp>
          <p:nvSpPr>
            <p:cNvPr id="22" name="直角三角形 21"/>
            <p:cNvSpPr/>
            <p:nvPr userDrawn="1">
              <p:custDataLst>
                <p:tags r:id="rId5"/>
              </p:custDataLst>
            </p:nvPr>
          </p:nvSpPr>
          <p:spPr bwMode="auto">
            <a:xfrm rot="10800000" flipV="1">
              <a:off x="6604000" y="6128173"/>
              <a:ext cx="5588000" cy="74433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575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sp>
          <p:nvSpPr>
            <p:cNvPr id="23" name="直角三角形 22"/>
            <p:cNvSpPr/>
            <p:nvPr userDrawn="1">
              <p:custDataLst>
                <p:tags r:id="rId6"/>
              </p:custDataLst>
            </p:nvPr>
          </p:nvSpPr>
          <p:spPr bwMode="auto">
            <a:xfrm rot="10800000" flipV="1">
              <a:off x="7171592" y="6276993"/>
              <a:ext cx="5020408" cy="59552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normAutofit fontScale="40000" lnSpcReduction="20000"/>
            </a:bodyPr>
            <a:p>
              <a:pPr marL="0" marR="0" lvl="0" indent="0" algn="ctr" defTabSz="913765" rtl="0" eaLnBrk="1" latinLnBrk="0" hangingPunct="1">
                <a:spcBef>
                  <a:spcPts val="0"/>
                </a:spcBef>
                <a:spcAft>
                  <a:spcPts val="0"/>
                </a:spcAft>
                <a:buClrTx/>
                <a:buSzTx/>
                <a:buFontTx/>
                <a:buNone/>
              </a:pPr>
              <a:endParaRPr kumimoji="0" lang="zh-CN" altLang="en-US" sz="1800" b="0" i="0" u="none" strike="noStrike" kern="1200" cap="none" spc="0" normalizeH="0" baseline="0" noProof="0">
                <a:ln>
                  <a:noFill/>
                </a:ln>
                <a:solidFill>
                  <a:schemeClr val="dk1">
                    <a:lumMod val="85000"/>
                    <a:lumOff val="15000"/>
                  </a:schemeClr>
                </a:solidFill>
                <a:effectLst/>
                <a:uLnTx/>
                <a:uFillTx/>
                <a:latin typeface="微软雅黑" panose="020B0503020204020204" charset="-122"/>
                <a:ea typeface="微软雅黑" panose="020B0503020204020204" charset="-122"/>
                <a:cs typeface="+mn-cs"/>
                <a:sym typeface="Arial" panose="020B0604020202020204" pitchFamily="34" charset="0"/>
              </a:endParaRPr>
            </a:p>
          </p:txBody>
        </p:sp>
      </p:grpSp>
      <p:grpSp>
        <p:nvGrpSpPr>
          <p:cNvPr id="16" name="组合 15"/>
          <p:cNvGrpSpPr/>
          <p:nvPr userDrawn="1">
            <p:custDataLst>
              <p:tags r:id="rId7"/>
            </p:custDataLst>
          </p:nvPr>
        </p:nvGrpSpPr>
        <p:grpSpPr>
          <a:xfrm>
            <a:off x="11405235" y="6027420"/>
            <a:ext cx="683260" cy="722630"/>
            <a:chOff x="17863" y="9419"/>
            <a:chExt cx="1076" cy="1138"/>
          </a:xfrm>
        </p:grpSpPr>
        <p:sp>
          <p:nvSpPr>
            <p:cNvPr id="6" name="椭圆 5"/>
            <p:cNvSpPr/>
            <p:nvPr userDrawn="1">
              <p:custDataLst>
                <p:tags r:id="rId8"/>
              </p:custDataLst>
            </p:nvPr>
          </p:nvSpPr>
          <p:spPr>
            <a:xfrm flipH="1">
              <a:off x="17863"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7" name="椭圆 6"/>
            <p:cNvSpPr/>
            <p:nvPr userDrawn="1">
              <p:custDataLst>
                <p:tags r:id="rId9"/>
              </p:custDataLst>
            </p:nvPr>
          </p:nvSpPr>
          <p:spPr>
            <a:xfrm flipH="1">
              <a:off x="18168" y="103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8" name="椭圆 7"/>
            <p:cNvSpPr/>
            <p:nvPr userDrawn="1">
              <p:custDataLst>
                <p:tags r:id="rId10"/>
              </p:custDataLst>
            </p:nvPr>
          </p:nvSpPr>
          <p:spPr>
            <a:xfrm flipH="1">
              <a:off x="18168" y="10101"/>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9" name="椭圆 8"/>
            <p:cNvSpPr/>
            <p:nvPr userDrawn="1">
              <p:custDataLst>
                <p:tags r:id="rId11"/>
              </p:custDataLst>
            </p:nvPr>
          </p:nvSpPr>
          <p:spPr>
            <a:xfrm flipH="1">
              <a:off x="18472"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0" name="椭圆 9"/>
            <p:cNvSpPr/>
            <p:nvPr userDrawn="1">
              <p:custDataLst>
                <p:tags r:id="rId12"/>
              </p:custDataLst>
            </p:nvPr>
          </p:nvSpPr>
          <p:spPr>
            <a:xfrm flipH="1">
              <a:off x="18472"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1" name="椭圆 10"/>
            <p:cNvSpPr/>
            <p:nvPr userDrawn="1">
              <p:custDataLst>
                <p:tags r:id="rId13"/>
              </p:custDataLst>
            </p:nvPr>
          </p:nvSpPr>
          <p:spPr>
            <a:xfrm flipH="1">
              <a:off x="18472"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2" name="椭圆 11"/>
            <p:cNvSpPr/>
            <p:nvPr userDrawn="1">
              <p:custDataLst>
                <p:tags r:id="rId14"/>
              </p:custDataLst>
            </p:nvPr>
          </p:nvSpPr>
          <p:spPr>
            <a:xfrm flipH="1">
              <a:off x="18777" y="1039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3" name="椭圆 12"/>
            <p:cNvSpPr/>
            <p:nvPr userDrawn="1">
              <p:custDataLst>
                <p:tags r:id="rId15"/>
              </p:custDataLst>
            </p:nvPr>
          </p:nvSpPr>
          <p:spPr>
            <a:xfrm flipH="1">
              <a:off x="18777" y="10095"/>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4" name="椭圆 13"/>
            <p:cNvSpPr/>
            <p:nvPr userDrawn="1">
              <p:custDataLst>
                <p:tags r:id="rId16"/>
              </p:custDataLst>
            </p:nvPr>
          </p:nvSpPr>
          <p:spPr>
            <a:xfrm flipH="1">
              <a:off x="18777" y="9770"/>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sp>
          <p:nvSpPr>
            <p:cNvPr id="15" name="椭圆 14"/>
            <p:cNvSpPr/>
            <p:nvPr userDrawn="1">
              <p:custDataLst>
                <p:tags r:id="rId17"/>
              </p:custDataLst>
            </p:nvPr>
          </p:nvSpPr>
          <p:spPr>
            <a:xfrm flipH="1">
              <a:off x="18777" y="9419"/>
              <a:ext cx="162" cy="16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baseline="0">
                <a:solidFill>
                  <a:schemeClr val="dk1">
                    <a:lumMod val="85000"/>
                    <a:lumOff val="15000"/>
                  </a:schemeClr>
                </a:solidFill>
                <a:latin typeface="微软雅黑" panose="020B0503020204020204" charset="-122"/>
                <a:ea typeface="微软雅黑" panose="020B0503020204020204" charset="-122"/>
              </a:endParaRPr>
            </a:p>
          </p:txBody>
        </p:sp>
      </p:grpSp>
      <p:pic>
        <p:nvPicPr>
          <p:cNvPr id="4" name="图片 3" descr="10"/>
          <p:cNvPicPr>
            <a:picLocks noChangeAspect="1"/>
          </p:cNvPicPr>
          <p:nvPr/>
        </p:nvPicPr>
        <p:blipFill>
          <a:blip r:embed="rId18"/>
          <a:stretch>
            <a:fillRect/>
          </a:stretch>
        </p:blipFill>
        <p:spPr>
          <a:xfrm>
            <a:off x="6096000" y="756285"/>
            <a:ext cx="5247640" cy="5330190"/>
          </a:xfrm>
          <a:prstGeom prst="rect">
            <a:avLst/>
          </a:prstGeom>
        </p:spPr>
      </p:pic>
      <p:sp>
        <p:nvSpPr>
          <p:cNvPr id="3" name="内容占位符 2"/>
          <p:cNvSpPr>
            <a:spLocks noGrp="1"/>
          </p:cNvSpPr>
          <p:nvPr>
            <p:custDataLst>
              <p:tags r:id="rId19"/>
            </p:custDataLst>
          </p:nvPr>
        </p:nvSpPr>
        <p:spPr>
          <a:xfrm>
            <a:off x="608330" y="618490"/>
            <a:ext cx="10968990" cy="5631180"/>
          </a:xfrm>
          <a:prstGeom prst="rect">
            <a:avLst/>
          </a:prstGeom>
        </p:spPr>
        <p:txBody>
          <a:bodyPr vert="horz" lIns="90000" tIns="46800" rIns="90000" bIns="46800" rtlCol="0">
            <a:norm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zh-CN">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3</a:t>
            </a:r>
            <a:r>
              <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、电商平台：</a:t>
            </a:r>
            <a:endPar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主要在抖音平台直播带货自家的铂金时尚</a:t>
            </a:r>
            <a:endPar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产品和足银饰品；直播团队正处在发展上</a:t>
            </a:r>
            <a:endPar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升的一个阶段，是公司领导很重视一个团队。</a:t>
            </a:r>
            <a:endParaRPr lang="zh-CN" altLang="en-US">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p:txBody>
      </p:sp>
    </p:spTree>
    <p:custDataLst>
      <p:tags r:id="rId20"/>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r>
              <a:rPr lang="zh-CN" altLang="en-US"/>
              <a:t>结束语</a:t>
            </a:r>
            <a:endParaRPr lang="zh-CN" altLang="en-US"/>
          </a:p>
        </p:txBody>
      </p:sp>
      <p:sp>
        <p:nvSpPr>
          <p:cNvPr id="3" name="内容占位符 2"/>
          <p:cNvSpPr>
            <a:spLocks noGrp="1"/>
          </p:cNvSpPr>
          <p:nvPr>
            <p:ph idx="1"/>
            <p:custDataLst>
              <p:tags r:id="rId2"/>
            </p:custDataLst>
          </p:nvPr>
        </p:nvSpPr>
        <p:spPr/>
        <p:txBody>
          <a:bodyPr/>
          <a:p>
            <a:pPr marL="0" indent="0">
              <a:buNone/>
            </a:pPr>
            <a:r>
              <a:rPr lang="zh-CN" altLang="en-US"/>
              <a:t>宝隆祥欢迎有青春活力、肯吃苦敢打敢拼的你们加入。</a:t>
            </a:r>
            <a:endParaRPr lang="zh-CN" altLang="en-US"/>
          </a:p>
        </p:txBody>
      </p:sp>
    </p:spTree>
    <p:custDataLst>
      <p:tags r:id="rId3"/>
    </p:custDataLst>
  </p:cSld>
  <p:clrMapOvr>
    <a:masterClrMapping/>
  </p:clrMapOvr>
</p:sld>
</file>

<file path=ppt/tags/tag1.xml><?xml version="1.0" encoding="utf-8"?>
<p:tagLst xmlns:p="http://schemas.openxmlformats.org/presentationml/2006/main">
  <p:tag name="KSO_WM_TAG_VERSION" val="1.0"/>
  <p:tag name="KSO_WM_BEAUTIFY_FLAG" val="#wm#"/>
  <p:tag name="KSO_WM_UNIT_ID" val="_1**"/>
  <p:tag name="KSO_WM_UNIT_HIGHLIGHT" val="0"/>
  <p:tag name="KSO_WM_UNIT_COMPATIBLE" val="0"/>
  <p:tag name="KSO_WM_UNIT_DIAGRAM_ISNUMVISUAL" val="0"/>
  <p:tag name="KSO_WM_UNIT_DIAGRAM_ISREFERUNIT" val="0"/>
  <p:tag name="KSO_WM_UNIT_LAYERLEVEL" val="1"/>
  <p:tag name="KSO_WM_UNIT_BK_DARK_LIGHT" val="2"/>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3.xml><?xml version="1.0" encoding="utf-8"?>
<p:tagLst xmlns:p="http://schemas.openxmlformats.org/presentationml/2006/main">
  <p:tag name="KSO_WM_SLIDE_BACKGROUND_TYPE" val="general"/>
</p:tagLst>
</file>

<file path=ppt/tags/tag104.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Lst>
</file>

<file path=ppt/tags/tag105.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Lst>
</file>

<file path=ppt/tags/tag106.xml><?xml version="1.0" encoding="utf-8"?>
<p:tagLst xmlns:p="http://schemas.openxmlformats.org/presentationml/2006/main">
  <p:tag name="KSO_WM_SLIDE_BACKGROUND_TYPE" val="general"/>
</p:tagLst>
</file>

<file path=ppt/tags/tag107.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Lst>
</file>

<file path=ppt/tags/tag108.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1.xml><?xml version="1.0" encoding="utf-8"?>
<p:tagLst xmlns:p="http://schemas.openxmlformats.org/presentationml/2006/main">
  <p:tag name="KSO_WM_TAG_VERSION" val="1.0"/>
  <p:tag name="KSO_WM_BEAUTIFY_FLAG" val="#wm#"/>
  <p:tag name="KSO_WM_UNIT_TYPE" val="i"/>
  <p:tag name="KSO_WM_UNIT_ID" val="_2*i*2"/>
  <p:tag name="KSO_WM_UNIT_INDEX" val="2"/>
  <p:tag name="KSO_WM_UNIT_HIGHLIGHT" val="0"/>
  <p:tag name="KSO_WM_UNIT_COMPATIBLE" val="0"/>
  <p:tag name="KSO_WM_UNIT_DIAGRAM_ISNUMVISUAL" val="0"/>
  <p:tag name="KSO_WM_UNIT_DIAGRAM_ISREFERUNIT" val="0"/>
  <p:tag name="KSO_WM_UNIT_LAYERLEVEL" val="1"/>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2"/>
  <p:tag name="KSO_WM_UNIT_LAYERLEVEL" val="1"/>
  <p:tag name="KSO_WM_TAG_VERSION" val="1.0"/>
  <p:tag name="KSO_WM_BEAUTIFY_FLAG" val="#wm#"/>
  <p:tag name="KSO_WM_UNIT_TYPE" val="i"/>
  <p:tag name="KSO_WM_UNIT_INDEX" val="2"/>
  <p:tag name="KSO_WM_SLIDE_BACKGROUND_TYPE" val="general"/>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3"/>
  <p:tag name="KSO_WM_UNIT_LAYERLEVEL" val="1"/>
  <p:tag name="KSO_WM_TAG_VERSION" val="1.0"/>
  <p:tag name="KSO_WM_BEAUTIFY_FLAG" val="#wm#"/>
  <p:tag name="KSO_WM_UNIT_TYPE" val="i"/>
  <p:tag name="KSO_WM_UNIT_INDEX" val="3"/>
  <p:tag name="KSO_WM_SLIDE_BACKGROUND_TYPE" val="general"/>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4"/>
  <p:tag name="KSO_WM_UNIT_LAYERLEVEL" val="1"/>
  <p:tag name="KSO_WM_TAG_VERSION" val="1.0"/>
  <p:tag name="KSO_WM_BEAUTIFY_FLAG" val="#wm#"/>
  <p:tag name="KSO_WM_UNIT_TYPE" val="i"/>
  <p:tag name="KSO_WM_UNIT_INDEX" val="4"/>
  <p:tag name="KSO_WM_SLIDE_BACKGROUND_TYPE" val="general"/>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5"/>
  <p:tag name="KSO_WM_UNIT_LAYERLEVEL" val="1"/>
  <p:tag name="KSO_WM_TAG_VERSION" val="1.0"/>
  <p:tag name="KSO_WM_BEAUTIFY_FLAG" val="#wm#"/>
  <p:tag name="KSO_WM_UNIT_TYPE" val="i"/>
  <p:tag name="KSO_WM_UNIT_INDEX" val="5"/>
  <p:tag name="KSO_WM_SLIDE_BACKGROUND_TYPE" val="general"/>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6"/>
  <p:tag name="KSO_WM_UNIT_LAYERLEVEL" val="1"/>
  <p:tag name="KSO_WM_TAG_VERSION" val="1.0"/>
  <p:tag name="KSO_WM_BEAUTIFY_FLAG" val="#wm#"/>
  <p:tag name="KSO_WM_UNIT_TYPE" val="i"/>
  <p:tag name="KSO_WM_UNIT_INDEX" val="6"/>
  <p:tag name="KSO_WM_SLIDE_BACKGROUND_TYPE" val="general"/>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7"/>
  <p:tag name="KSO_WM_UNIT_LAYERLEVEL" val="1"/>
  <p:tag name="KSO_WM_TAG_VERSION" val="1.0"/>
  <p:tag name="KSO_WM_BEAUTIFY_FLAG" val="#wm#"/>
  <p:tag name="KSO_WM_UNIT_TYPE" val="i"/>
  <p:tag name="KSO_WM_UNIT_INDEX" val="7"/>
  <p:tag name="KSO_WM_SLIDE_BACKGROUND_TYPE" val="general"/>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8"/>
  <p:tag name="KSO_WM_UNIT_LAYERLEVEL" val="1"/>
  <p:tag name="KSO_WM_TAG_VERSION" val="1.0"/>
  <p:tag name="KSO_WM_BEAUTIFY_FLAG" val="#wm#"/>
  <p:tag name="KSO_WM_UNIT_TYPE" val="i"/>
  <p:tag name="KSO_WM_UNIT_INDEX" val="8"/>
  <p:tag name="KSO_WM_SLIDE_BACKGROUND_TYPE" val="general"/>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9"/>
  <p:tag name="KSO_WM_UNIT_LAYERLEVEL" val="1"/>
  <p:tag name="KSO_WM_TAG_VERSION" val="1.0"/>
  <p:tag name="KSO_WM_BEAUTIFY_FLAG" val="#wm#"/>
  <p:tag name="KSO_WM_UNIT_TYPE" val="i"/>
  <p:tag name="KSO_WM_UNIT_INDEX" val="9"/>
  <p:tag name="KSO_WM_SLIDE_BACKGROUND_TYPE" val="general"/>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0"/>
  <p:tag name="KSO_WM_UNIT_LAYERLEVEL" val="1"/>
  <p:tag name="KSO_WM_TAG_VERSION" val="1.0"/>
  <p:tag name="KSO_WM_BEAUTIFY_FLAG" val="#wm#"/>
  <p:tag name="KSO_WM_UNIT_TYPE" val="i"/>
  <p:tag name="KSO_WM_UNIT_INDEX" val="10"/>
  <p:tag name="KSO_WM_SLIDE_BACKGROUND_TYPE" val="general"/>
  <p:tag name="KSO_WM_SLIDE_BK_DARK_LIGHT" val="2"/>
</p:tagLst>
</file>

<file path=ppt/tags/tag12.xml><?xml version="1.0" encoding="utf-8"?>
<p:tagLst xmlns:p="http://schemas.openxmlformats.org/presentationml/2006/main">
  <p:tag name="KSO_WM_TAG_VERSION" val="1.0"/>
  <p:tag name="KSO_WM_BEAUTIFY_FLAG" val="#wm#"/>
  <p:tag name="KSO_WM_UNIT_TYPE" val="i"/>
  <p:tag name="KSO_WM_UNIT_ID" val="_2*i*4"/>
  <p:tag name="KSO_WM_UNIT_INDEX" val="4"/>
  <p:tag name="KSO_WM_UNIT_HIGHLIGHT" val="0"/>
  <p:tag name="KSO_WM_UNIT_COMPATIBLE" val="0"/>
  <p:tag name="KSO_WM_UNIT_DIAGRAM_ISNUMVISUAL" val="0"/>
  <p:tag name="KSO_WM_UNIT_DIAGRAM_ISREFERUNIT" val="0"/>
  <p:tag name="KSO_WM_UNIT_LAYERLEVEL" val="1"/>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UNIT_BK_DARK_LIGHT" val="2"/>
  <p:tag name="KSO_WM_SLIDE_BACKGROUND_TYPE" val="frame"/>
  <p:tag name="KSO_WM_SLIDE_BK_DARK_LIGHT" val="1"/>
</p:tagLst>
</file>

<file path=ppt/tags/tag125.xml><?xml version="1.0" encoding="utf-8"?>
<p:tagLst xmlns:p="http://schemas.openxmlformats.org/presentationml/2006/main">
  <p:tag name="KSO_WM_SLIDE_BACKGROUND_TYPE" val="frame"/>
</p:tagLst>
</file>

<file path=ppt/tags/tag126.xml><?xml version="1.0" encoding="utf-8"?>
<p:tagLst xmlns:p="http://schemas.openxmlformats.org/presentationml/2006/main">
  <p:tag name="KSO_WM_TAG_VERSION" val="1.0"/>
  <p:tag name="KSO_WM_BEAUTIFY_FLAG" val="#wm#"/>
  <p:tag name="KSO_WM_UNIT_TYPE" val="i"/>
  <p:tag name="KSO_WM_UNIT_ID" val="_13*i*2"/>
  <p:tag name="KSO_WM_UNIT_INDEX" val="2"/>
  <p:tag name="KSO_WM_UNIT_HIGHLIGHT" val="0"/>
  <p:tag name="KSO_WM_UNIT_COMPATIBLE" val="0"/>
  <p:tag name="KSO_WM_UNIT_DIAGRAM_ISNUMVISUAL" val="0"/>
  <p:tag name="KSO_WM_UNIT_DIAGRAM_ISREFERUNIT" val="0"/>
  <p:tag name="KSO_WM_UNIT_LAYERLEVEL" val="1"/>
  <p:tag name="KSO_WM_SLIDE_BACKGROUND_TYPE" val="frame"/>
  <p:tag name="KSO_WM_SLIDE_BK_DARK_LIGHT" val="1"/>
</p:tagLst>
</file>

<file path=ppt/tags/tag127.xml><?xml version="1.0" encoding="utf-8"?>
<p:tagLst xmlns:p="http://schemas.openxmlformats.org/presentationml/2006/main">
  <p:tag name="KSO_WM_TAG_VERSION" val="1.0"/>
  <p:tag name="KSO_WM_BEAUTIFY_FLAG" val="#wm#"/>
  <p:tag name="KSO_WM_UNIT_TYPE" val="i"/>
  <p:tag name="KSO_WM_UNIT_ID" val="_13*i*4"/>
  <p:tag name="KSO_WM_UNIT_INDEX" val="4"/>
  <p:tag name="KSO_WM_UNIT_HIGHLIGHT" val="0"/>
  <p:tag name="KSO_WM_UNIT_COMPATIBLE" val="0"/>
  <p:tag name="KSO_WM_UNIT_DIAGRAM_ISNUMVISUAL" val="0"/>
  <p:tag name="KSO_WM_UNIT_DIAGRAM_ISREFERUNIT" val="0"/>
  <p:tag name="KSO_WM_UNIT_LAYERLEVEL" val="1"/>
  <p:tag name="KSO_WM_SLIDE_BACKGROUND_TYPE" val="frame"/>
  <p:tag name="KSO_WM_SLIDE_BK_DARK_LIGHT" val="1"/>
</p:tagLst>
</file>

<file path=ppt/tags/tag128.xml><?xml version="1.0" encoding="utf-8"?>
<p:tagLst xmlns:p="http://schemas.openxmlformats.org/presentationml/2006/main">
  <p:tag name="KSO_WM_SLIDE_BACKGROUND_TYPE" val="frame"/>
</p:tagLst>
</file>

<file path=ppt/tags/tag129.xml><?xml version="1.0" encoding="utf-8"?>
<p:tagLst xmlns:p="http://schemas.openxmlformats.org/presentationml/2006/main">
  <p:tag name="KSO_WM_TAG_VERSION" val="1.0"/>
  <p:tag name="KSO_WM_BEAUTIFY_FLAG" val="#wm#"/>
  <p:tag name="KSO_WM_UNIT_TYPE" val="i"/>
  <p:tag name="KSO_WM_UNIT_ID" val="_13*i*2"/>
  <p:tag name="KSO_WM_UNIT_INDEX" val="2"/>
  <p:tag name="KSO_WM_UNIT_HIGHLIGHT" val="0"/>
  <p:tag name="KSO_WM_UNIT_COMPATIBLE" val="0"/>
  <p:tag name="KSO_WM_UNIT_DIAGRAM_ISNUMVISUAL" val="0"/>
  <p:tag name="KSO_WM_UNIT_DIAGRAM_ISREFERUNIT" val="0"/>
  <p:tag name="KSO_WM_UNIT_LAYERLEVEL" val="1"/>
  <p:tag name="KSO_WM_SLIDE_BACKGROUND_TYPE" val="frame"/>
  <p:tag name="KSO_WM_SLIDE_BK_DARK_LIGHT" val="1"/>
</p:tagLst>
</file>

<file path=ppt/tags/tag13.xml><?xml version="1.0" encoding="utf-8"?>
<p:tagLst xmlns:p="http://schemas.openxmlformats.org/presentationml/2006/main">
  <p:tag name="KSO_WM_TAG_VERSION" val="1.0"/>
  <p:tag name="KSO_WM_BEAUTIFY_FLAG" val="#wm#"/>
  <p:tag name="KSO_WM_UNIT_TYPE" val="i"/>
  <p:tag name="KSO_WM_UNIT_ID" val="_2*i*2"/>
  <p:tag name="KSO_WM_UNIT_INDEX" val="2"/>
  <p:tag name="KSO_WM_UNIT_HIGHLIGHT" val="0"/>
  <p:tag name="KSO_WM_UNIT_COMPATIBLE" val="0"/>
  <p:tag name="KSO_WM_UNIT_DIAGRAM_ISNUMVISUAL" val="0"/>
  <p:tag name="KSO_WM_UNIT_DIAGRAM_ISREFERUNIT" val="0"/>
  <p:tag name="KSO_WM_UNIT_LAYERLEVEL" val="1"/>
</p:tagLst>
</file>

<file path=ppt/tags/tag130.xml><?xml version="1.0" encoding="utf-8"?>
<p:tagLst xmlns:p="http://schemas.openxmlformats.org/presentationml/2006/main">
  <p:tag name="KSO_WM_TAG_VERSION" val="1.0"/>
  <p:tag name="KSO_WM_BEAUTIFY_FLAG" val="#wm#"/>
  <p:tag name="KSO_WM_UNIT_TYPE" val="i"/>
  <p:tag name="KSO_WM_UNIT_ID" val="_13*i*4"/>
  <p:tag name="KSO_WM_UNIT_INDEX" val="4"/>
  <p:tag name="KSO_WM_UNIT_HIGHLIGHT" val="0"/>
  <p:tag name="KSO_WM_UNIT_COMPATIBLE" val="0"/>
  <p:tag name="KSO_WM_UNIT_DIAGRAM_ISNUMVISUAL" val="0"/>
  <p:tag name="KSO_WM_UNIT_DIAGRAM_ISREFERUNIT" val="0"/>
  <p:tag name="KSO_WM_UNIT_LAYERLEVEL" val="1"/>
  <p:tag name="KSO_WM_SLIDE_BACKGROUND_TYPE" val="frame"/>
  <p:tag name="KSO_WM_SLIDE_BK_DARK_LIGHT"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leftRight"/>
  <p:tag name="KSO_WM_SLIDE_BK_DARK_LIGHT" val="2"/>
</p:tagLst>
</file>

<file path=ppt/tags/tag137.xml><?xml version="1.0" encoding="utf-8"?>
<p:tagLst xmlns:p="http://schemas.openxmlformats.org/presentationml/2006/main">
  <p:tag name="KSO_WM_SLIDE_BACKGROUND_TYPE" val="leftRight"/>
</p:tagLst>
</file>

<file path=ppt/tags/tag138.xml><?xml version="1.0" encoding="utf-8"?>
<p:tagLst xmlns:p="http://schemas.openxmlformats.org/presentationml/2006/main">
  <p:tag name="KSO_WM_TAG_VERSION" val="1.0"/>
  <p:tag name="KSO_WM_BEAUTIFY_FLAG" val="#wm#"/>
  <p:tag name="KSO_WM_UNIT_TYPE" val="i"/>
  <p:tag name="KSO_WM_UNIT_ID" val="_14*i*2"/>
  <p:tag name="KSO_WM_UNIT_INDEX" val="2"/>
  <p:tag name="KSO_WM_UNIT_HIGHLIGHT" val="0"/>
  <p:tag name="KSO_WM_UNIT_COMPATIBLE" val="0"/>
  <p:tag name="KSO_WM_UNIT_DIAGRAM_ISNUMVISUAL" val="0"/>
  <p:tag name="KSO_WM_UNIT_DIAGRAM_ISREFERUNIT" val="0"/>
  <p:tag name="KSO_WM_UNIT_LAYERLEVEL" val="1"/>
  <p:tag name="KSO_WM_SLIDE_BACKGROUND_TYPE" val="leftRight"/>
  <p:tag name="KSO_WM_SLIDE_BK_DARK_LIGHT" val="2"/>
</p:tagLst>
</file>

<file path=ppt/tags/tag139.xml><?xml version="1.0" encoding="utf-8"?>
<p:tagLst xmlns:p="http://schemas.openxmlformats.org/presentationml/2006/main">
  <p:tag name="KSO_WM_TAG_VERSION" val="1.0"/>
  <p:tag name="KSO_WM_BEAUTIFY_FLAG" val="#wm#"/>
  <p:tag name="KSO_WM_UNIT_TYPE" val="i"/>
  <p:tag name="KSO_WM_UNIT_ID" val="_14*i*4"/>
  <p:tag name="KSO_WM_UNIT_INDEX" val="4"/>
  <p:tag name="KSO_WM_UNIT_HIGHLIGHT" val="0"/>
  <p:tag name="KSO_WM_UNIT_COMPATIBLE" val="0"/>
  <p:tag name="KSO_WM_UNIT_DIAGRAM_ISNUMVISUAL" val="0"/>
  <p:tag name="KSO_WM_UNIT_DIAGRAM_ISREFERUNIT" val="0"/>
  <p:tag name="KSO_WM_UNIT_LAYERLEVEL" val="1"/>
  <p:tag name="KSO_WM_SLIDE_BACKGROUND_TYPE" val="leftRight"/>
  <p:tag name="KSO_WM_SLIDE_BK_DARK_LIGHT" val="2"/>
</p:tagLst>
</file>

<file path=ppt/tags/tag14.xml><?xml version="1.0" encoding="utf-8"?>
<p:tagLst xmlns:p="http://schemas.openxmlformats.org/presentationml/2006/main">
  <p:tag name="KSO_WM_TAG_VERSION" val="1.0"/>
  <p:tag name="KSO_WM_BEAUTIFY_FLAG" val="#wm#"/>
  <p:tag name="KSO_WM_UNIT_TYPE" val="i"/>
  <p:tag name="KSO_WM_UNIT_ID" val="_2*i*4"/>
  <p:tag name="KSO_WM_UNIT_INDEX" val="4"/>
  <p:tag name="KSO_WM_UNIT_HIGHLIGHT" val="0"/>
  <p:tag name="KSO_WM_UNIT_COMPATIBLE" val="0"/>
  <p:tag name="KSO_WM_UNIT_DIAGRAM_ISNUMVISUAL" val="0"/>
  <p:tag name="KSO_WM_UNIT_DIAGRAM_ISREFERUNIT" val="0"/>
  <p:tag name="KSO_WM_UNIT_LAYERLEVEL" val="1"/>
</p:tagLst>
</file>

<file path=ppt/tags/tag140.xml><?xml version="1.0" encoding="utf-8"?>
<p:tagLst xmlns:p="http://schemas.openxmlformats.org/presentationml/2006/main">
  <p:tag name="KSO_WM_SLIDE_BACKGROUND_TYPE" val="leftRight"/>
</p:tagLst>
</file>

<file path=ppt/tags/tag141.xml><?xml version="1.0" encoding="utf-8"?>
<p:tagLst xmlns:p="http://schemas.openxmlformats.org/presentationml/2006/main">
  <p:tag name="KSO_WM_TAG_VERSION" val="1.0"/>
  <p:tag name="KSO_WM_BEAUTIFY_FLAG" val="#wm#"/>
  <p:tag name="KSO_WM_UNIT_TYPE" val="i"/>
  <p:tag name="KSO_WM_UNIT_ID" val="_14*i*2"/>
  <p:tag name="KSO_WM_UNIT_INDEX" val="2"/>
  <p:tag name="KSO_WM_UNIT_HIGHLIGHT" val="0"/>
  <p:tag name="KSO_WM_UNIT_COMPATIBLE" val="0"/>
  <p:tag name="KSO_WM_UNIT_DIAGRAM_ISNUMVISUAL" val="0"/>
  <p:tag name="KSO_WM_UNIT_DIAGRAM_ISREFERUNIT" val="0"/>
  <p:tag name="KSO_WM_UNIT_LAYERLEVEL" val="1"/>
  <p:tag name="KSO_WM_SLIDE_BACKGROUND_TYPE" val="leftRight"/>
  <p:tag name="KSO_WM_SLIDE_BK_DARK_LIGHT" val="2"/>
</p:tagLst>
</file>

<file path=ppt/tags/tag142.xml><?xml version="1.0" encoding="utf-8"?>
<p:tagLst xmlns:p="http://schemas.openxmlformats.org/presentationml/2006/main">
  <p:tag name="KSO_WM_TAG_VERSION" val="1.0"/>
  <p:tag name="KSO_WM_BEAUTIFY_FLAG" val="#wm#"/>
  <p:tag name="KSO_WM_UNIT_TYPE" val="i"/>
  <p:tag name="KSO_WM_UNIT_ID" val="_14*i*4"/>
  <p:tag name="KSO_WM_UNIT_INDEX" val="4"/>
  <p:tag name="KSO_WM_UNIT_HIGHLIGHT" val="0"/>
  <p:tag name="KSO_WM_UNIT_COMPATIBLE" val="0"/>
  <p:tag name="KSO_WM_UNIT_DIAGRAM_ISNUMVISUAL" val="0"/>
  <p:tag name="KSO_WM_UNIT_DIAGRAM_ISREFERUNIT" val="0"/>
  <p:tag name="KSO_WM_UNIT_LAYERLEVEL" val="1"/>
  <p:tag name="KSO_WM_SLIDE_BACKGROUND_TYPE" val="leftRight"/>
  <p:tag name="KSO_WM_SLIDE_BK_DARK_LIGHT"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topBottom"/>
  <p:tag name="KSO_WM_SLIDE_BK_DARK_LIGHT" val="2"/>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SLIDE_BACKGROUND_TYPE" val="topBottom"/>
</p:tagLst>
</file>

<file path=ppt/tags/tag151.xml><?xml version="1.0" encoding="utf-8"?>
<p:tagLst xmlns:p="http://schemas.openxmlformats.org/presentationml/2006/main">
  <p:tag name="KSO_WM_TAG_VERSION" val="1.0"/>
  <p:tag name="KSO_WM_BEAUTIFY_FLAG" val="#wm#"/>
  <p:tag name="KSO_WM_UNIT_TYPE" val="i"/>
  <p:tag name="KSO_WM_UNIT_ID" val="_15*i*2"/>
  <p:tag name="KSO_WM_UNIT_INDEX" val="2"/>
  <p:tag name="KSO_WM_UNIT_HIGHLIGHT" val="0"/>
  <p:tag name="KSO_WM_UNIT_COMPATIBLE" val="0"/>
  <p:tag name="KSO_WM_UNIT_DIAGRAM_ISNUMVISUAL" val="0"/>
  <p:tag name="KSO_WM_UNIT_DIAGRAM_ISREFERUNIT" val="0"/>
  <p:tag name="KSO_WM_UNIT_LAYERLEVEL" val="1"/>
  <p:tag name="KSO_WM_SLIDE_BACKGROUND_TYPE" val="topBottom"/>
  <p:tag name="KSO_WM_SLIDE_BK_DARK_LIGHT" val="2"/>
</p:tagLst>
</file>

<file path=ppt/tags/tag152.xml><?xml version="1.0" encoding="utf-8"?>
<p:tagLst xmlns:p="http://schemas.openxmlformats.org/presentationml/2006/main">
  <p:tag name="KSO_WM_TAG_VERSION" val="1.0"/>
  <p:tag name="KSO_WM_BEAUTIFY_FLAG" val="#wm#"/>
  <p:tag name="KSO_WM_UNIT_TYPE" val="i"/>
  <p:tag name="KSO_WM_UNIT_ID" val="_15*i*4"/>
  <p:tag name="KSO_WM_UNIT_INDEX" val="4"/>
  <p:tag name="KSO_WM_UNIT_HIGHLIGHT" val="0"/>
  <p:tag name="KSO_WM_UNIT_COMPATIBLE" val="0"/>
  <p:tag name="KSO_WM_UNIT_DIAGRAM_ISNUMVISUAL" val="0"/>
  <p:tag name="KSO_WM_UNIT_DIAGRAM_ISREFERUNIT" val="0"/>
  <p:tag name="KSO_WM_UNIT_LAYERLEVEL" val="1"/>
  <p:tag name="KSO_WM_SLIDE_BACKGROUND_TYPE" val="topBottom"/>
  <p:tag name="KSO_WM_SLIDE_BK_DARK_LIGHT" val="2"/>
</p:tagLst>
</file>

<file path=ppt/tags/tag153.xml><?xml version="1.0" encoding="utf-8"?>
<p:tagLst xmlns:p="http://schemas.openxmlformats.org/presentationml/2006/main">
  <p:tag name="KSO_WM_SLIDE_BACKGROUND_TYPE" val="topBottom"/>
</p:tagLst>
</file>

<file path=ppt/tags/tag154.xml><?xml version="1.0" encoding="utf-8"?>
<p:tagLst xmlns:p="http://schemas.openxmlformats.org/presentationml/2006/main">
  <p:tag name="KSO_WM_TAG_VERSION" val="1.0"/>
  <p:tag name="KSO_WM_BEAUTIFY_FLAG" val="#wm#"/>
  <p:tag name="KSO_WM_UNIT_TYPE" val="i"/>
  <p:tag name="KSO_WM_UNIT_ID" val="_15*i*2"/>
  <p:tag name="KSO_WM_UNIT_INDEX" val="2"/>
  <p:tag name="KSO_WM_UNIT_HIGHLIGHT" val="0"/>
  <p:tag name="KSO_WM_UNIT_COMPATIBLE" val="0"/>
  <p:tag name="KSO_WM_UNIT_DIAGRAM_ISNUMVISUAL" val="0"/>
  <p:tag name="KSO_WM_UNIT_DIAGRAM_ISREFERUNIT" val="0"/>
  <p:tag name="KSO_WM_UNIT_LAYERLEVEL" val="1"/>
  <p:tag name="KSO_WM_SLIDE_BACKGROUND_TYPE" val="topBottom"/>
  <p:tag name="KSO_WM_SLIDE_BK_DARK_LIGHT" val="2"/>
</p:tagLst>
</file>

<file path=ppt/tags/tag155.xml><?xml version="1.0" encoding="utf-8"?>
<p:tagLst xmlns:p="http://schemas.openxmlformats.org/presentationml/2006/main">
  <p:tag name="KSO_WM_TAG_VERSION" val="1.0"/>
  <p:tag name="KSO_WM_BEAUTIFY_FLAG" val="#wm#"/>
  <p:tag name="KSO_WM_UNIT_TYPE" val="i"/>
  <p:tag name="KSO_WM_UNIT_ID" val="_15*i*4"/>
  <p:tag name="KSO_WM_UNIT_INDEX" val="4"/>
  <p:tag name="KSO_WM_UNIT_HIGHLIGHT" val="0"/>
  <p:tag name="KSO_WM_UNIT_COMPATIBLE" val="0"/>
  <p:tag name="KSO_WM_UNIT_DIAGRAM_ISNUMVISUAL" val="0"/>
  <p:tag name="KSO_WM_UNIT_DIAGRAM_ISREFERUNIT" val="0"/>
  <p:tag name="KSO_WM_UNIT_LAYERLEVEL" val="1"/>
  <p:tag name="KSO_WM_SLIDE_BACKGROUND_TYPE" val="topBottom"/>
  <p:tag name="KSO_WM_SLIDE_BK_DARK_LIGHT" val="2"/>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bottomTop"/>
  <p:tag name="KSO_WM_SLIDE_BK_DARK_LIGHT" val="2"/>
</p:tagLst>
</file>

<file path=ppt/tags/tag163.xml><?xml version="1.0" encoding="utf-8"?>
<p:tagLst xmlns:p="http://schemas.openxmlformats.org/presentationml/2006/main">
  <p:tag name="KSO_WM_SLIDE_BACKGROUND_TYPE" val="bottomTop"/>
</p:tagLst>
</file>

<file path=ppt/tags/tag164.xml><?xml version="1.0" encoding="utf-8"?>
<p:tagLst xmlns:p="http://schemas.openxmlformats.org/presentationml/2006/main">
  <p:tag name="KSO_WM_TAG_VERSION" val="1.0"/>
  <p:tag name="KSO_WM_BEAUTIFY_FLAG" val="#wm#"/>
  <p:tag name="KSO_WM_UNIT_TYPE" val="i"/>
  <p:tag name="KSO_WM_UNIT_ID" val="_16*i*2"/>
  <p:tag name="KSO_WM_UNIT_INDEX" val="2"/>
  <p:tag name="KSO_WM_UNIT_HIGHLIGHT" val="0"/>
  <p:tag name="KSO_WM_UNIT_COMPATIBLE" val="0"/>
  <p:tag name="KSO_WM_UNIT_DIAGRAM_ISNUMVISUAL" val="0"/>
  <p:tag name="KSO_WM_UNIT_DIAGRAM_ISREFERUNIT" val="0"/>
  <p:tag name="KSO_WM_UNIT_LAYERLEVEL" val="1"/>
  <p:tag name="KSO_WM_SLIDE_BACKGROUND_TYPE" val="bottomTop"/>
  <p:tag name="KSO_WM_SLIDE_BK_DARK_LIGHT" val="2"/>
</p:tagLst>
</file>

<file path=ppt/tags/tag165.xml><?xml version="1.0" encoding="utf-8"?>
<p:tagLst xmlns:p="http://schemas.openxmlformats.org/presentationml/2006/main">
  <p:tag name="KSO_WM_TAG_VERSION" val="1.0"/>
  <p:tag name="KSO_WM_BEAUTIFY_FLAG" val="#wm#"/>
  <p:tag name="KSO_WM_UNIT_TYPE" val="i"/>
  <p:tag name="KSO_WM_UNIT_ID" val="_16*i*4"/>
  <p:tag name="KSO_WM_UNIT_INDEX" val="4"/>
  <p:tag name="KSO_WM_UNIT_HIGHLIGHT" val="0"/>
  <p:tag name="KSO_WM_UNIT_COMPATIBLE" val="0"/>
  <p:tag name="KSO_WM_UNIT_DIAGRAM_ISNUMVISUAL" val="0"/>
  <p:tag name="KSO_WM_UNIT_DIAGRAM_ISREFERUNIT" val="0"/>
  <p:tag name="KSO_WM_UNIT_LAYERLEVEL" val="1"/>
  <p:tag name="KSO_WM_SLIDE_BACKGROUND_TYPE" val="bottomTop"/>
  <p:tag name="KSO_WM_SLIDE_BK_DARK_LIGHT" val="2"/>
</p:tagLst>
</file>

<file path=ppt/tags/tag166.xml><?xml version="1.0" encoding="utf-8"?>
<p:tagLst xmlns:p="http://schemas.openxmlformats.org/presentationml/2006/main">
  <p:tag name="KSO_WM_SLIDE_BACKGROUND_TYPE" val="bottomTop"/>
</p:tagLst>
</file>

<file path=ppt/tags/tag167.xml><?xml version="1.0" encoding="utf-8"?>
<p:tagLst xmlns:p="http://schemas.openxmlformats.org/presentationml/2006/main">
  <p:tag name="KSO_WM_TAG_VERSION" val="1.0"/>
  <p:tag name="KSO_WM_BEAUTIFY_FLAG" val="#wm#"/>
  <p:tag name="KSO_WM_UNIT_TYPE" val="i"/>
  <p:tag name="KSO_WM_UNIT_ID" val="_16*i*2"/>
  <p:tag name="KSO_WM_UNIT_INDEX" val="2"/>
  <p:tag name="KSO_WM_UNIT_HIGHLIGHT" val="0"/>
  <p:tag name="KSO_WM_UNIT_COMPATIBLE" val="0"/>
  <p:tag name="KSO_WM_UNIT_DIAGRAM_ISNUMVISUAL" val="0"/>
  <p:tag name="KSO_WM_UNIT_DIAGRAM_ISREFERUNIT" val="0"/>
  <p:tag name="KSO_WM_UNIT_LAYERLEVEL" val="1"/>
  <p:tag name="KSO_WM_SLIDE_BACKGROUND_TYPE" val="bottomTop"/>
  <p:tag name="KSO_WM_SLIDE_BK_DARK_LIGHT" val="2"/>
</p:tagLst>
</file>

<file path=ppt/tags/tag168.xml><?xml version="1.0" encoding="utf-8"?>
<p:tagLst xmlns:p="http://schemas.openxmlformats.org/presentationml/2006/main">
  <p:tag name="KSO_WM_TAG_VERSION" val="1.0"/>
  <p:tag name="KSO_WM_BEAUTIFY_FLAG" val="#wm#"/>
  <p:tag name="KSO_WM_UNIT_TYPE" val="i"/>
  <p:tag name="KSO_WM_UNIT_ID" val="_16*i*4"/>
  <p:tag name="KSO_WM_UNIT_INDEX" val="4"/>
  <p:tag name="KSO_WM_UNIT_HIGHLIGHT" val="0"/>
  <p:tag name="KSO_WM_UNIT_COMPATIBLE" val="0"/>
  <p:tag name="KSO_WM_UNIT_DIAGRAM_ISNUMVISUAL" val="0"/>
  <p:tag name="KSO_WM_UNIT_DIAGRAM_ISREFERUNIT" val="0"/>
  <p:tag name="KSO_WM_UNIT_LAYERLEVEL" val="1"/>
  <p:tag name="KSO_WM_SLIDE_BACKGROUND_TYPE" val="bottomTop"/>
  <p:tag name="KSO_WM_SLIDE_BK_DARK_LIGHT" val="2"/>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76.xml><?xml version="1.0" encoding="utf-8"?>
<p:tagLst xmlns:p="http://schemas.openxmlformats.org/presentationml/2006/main">
  <p:tag name="KSO_WM_TAG_VERSION" val="1.0"/>
  <p:tag name="KSO_WM_BEAUTIFY_FLAG" val="#wm#"/>
  <p:tag name="KSO_WM_UNIT_TYPE" val="i"/>
  <p:tag name="KSO_WM_UNIT_ID" val="_17*i*2"/>
  <p:tag name="KSO_WM_UNIT_INDEX" val="2"/>
  <p:tag name="KSO_WM_UNIT_HIGHLIGHT" val="0"/>
  <p:tag name="KSO_WM_UNIT_COMPATIBLE" val="0"/>
  <p:tag name="KSO_WM_UNIT_DIAGRAM_ISNUMVISUAL" val="0"/>
  <p:tag name="KSO_WM_UNIT_DIAGRAM_ISREFERUNIT" val="0"/>
  <p:tag name="KSO_WM_UNIT_LAYERLEVEL" val="1"/>
  <p:tag name="KSO_WM_SLIDE_BACKGROUND_TYPE" val="navigation"/>
  <p:tag name="KSO_WM_SLIDE_BK_DARK_LIGHT" val="2"/>
</p:tagLst>
</file>

<file path=ppt/tags/tag177.xml><?xml version="1.0" encoding="utf-8"?>
<p:tagLst xmlns:p="http://schemas.openxmlformats.org/presentationml/2006/main">
  <p:tag name="KSO_WM_TAG_VERSION" val="1.0"/>
  <p:tag name="KSO_WM_BEAUTIFY_FLAG" val="#wm#"/>
  <p:tag name="KSO_WM_UNIT_TYPE" val="i"/>
  <p:tag name="KSO_WM_UNIT_ID" val="_17*i*4"/>
  <p:tag name="KSO_WM_UNIT_INDEX" val="4"/>
  <p:tag name="KSO_WM_UNIT_HIGHLIGHT" val="0"/>
  <p:tag name="KSO_WM_UNIT_COMPATIBLE" val="0"/>
  <p:tag name="KSO_WM_UNIT_DIAGRAM_ISNUMVISUAL" val="0"/>
  <p:tag name="KSO_WM_UNIT_DIAGRAM_ISREFERUNIT" val="0"/>
  <p:tag name="KSO_WM_UNIT_LAYERLEVEL" val="1"/>
  <p:tag name="KSO_WM_SLIDE_BACKGROUND_TYPE" val="navigation"/>
  <p:tag name="KSO_WM_SLIDE_BK_DARK_LIGHT" val="2"/>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navigation"/>
  <p:tag name="KSO_WM_SLIDE_BK_DARK_LIGHT" val="2"/>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elt"/>
  <p:tag name="KSO_WM_SLIDE_BK_DARK_LIGHT"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5043"/>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5043"/>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xml><?xml version="1.0" encoding="utf-8"?>
<p:tagLst xmlns:p="http://schemas.openxmlformats.org/presentationml/2006/main">
  <p:tag name="KSO_WM_TAG_VERSION" val="1.0"/>
  <p:tag name="KSO_WM_BEAUTIFY_FLAG" val="#wm#"/>
  <p:tag name="KSO_WM_UNIT_ID" val="_1**"/>
  <p:tag name="KSO_WM_UNIT_HIGHLIGHT" val="0"/>
  <p:tag name="KSO_WM_UNIT_COMPATIBLE" val="0"/>
  <p:tag name="KSO_WM_UNIT_DIAGRAM_ISNUMVISUAL" val="0"/>
  <p:tag name="KSO_WM_UNIT_DIAGRAM_ISREFERUNIT" val="0"/>
  <p:tag name="KSO_WM_UNIT_LAYERLEVEL"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TEMPLATE_CATEGORY" val="custom"/>
  <p:tag name="KSO_WM_TEMPLATE_INDEX" val="20185043"/>
  <p:tag name="KSO_WM_TAG_VERSION" val="1.0"/>
  <p:tag name="KSO_WM_BEAUTIFY_FLAG" val="#wm#"/>
  <p:tag name="KSO_WM_TEMPLATE_THUMBS_INDEX" val="1、2、4、8、13、17、20、22、24"/>
  <p:tag name="KSO_WM_TEMPLATE_SUBCATEGORY" val="17"/>
  <p:tag name="KSO_WM_TEMPLATE_MASTER_TYPE" val="1"/>
  <p:tag name="KSO_WM_TEMPLATE_COLOR_TYPE" val="1"/>
  <p:tag name="KSO_WM_TEMPLATE_MASTER_THUMB_INDEX" val="12"/>
  <p:tag name="KSO_WM_UNIT_SHOW_EDIT_AREA_INDICATION" val="0"/>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263.xml><?xml version="1.0" encoding="utf-8"?>
<p:tagLst xmlns:p="http://schemas.openxmlformats.org/presentationml/2006/main">
  <p:tag name="KSO_WM_SLIDE_ID" val="custom20185043_1"/>
  <p:tag name="KSO_WM_TEMPLATE_SUBCATEGORY" val="17"/>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185043"/>
  <p:tag name="KSO_WM_SLIDE_LAYOUT" val="a_b"/>
  <p:tag name="KSO_WM_SLIDE_LAYOUT_CNT" val="1_3"/>
  <p:tag name="KSO_WM_UNIT_SHOW_EDIT_AREA_INDICATION" val="1"/>
  <p:tag name="KSO_WM_TEMPLATE_THUMBS_INDEX" val="1、2、4、8、13、17、20、22、24"/>
  <p:tag name="KSO_WM_TEMPLATE_MASTER_THUMB_INDEX" val="12"/>
</p:tagLst>
</file>

<file path=ppt/tags/tag264.xml><?xml version="1.0" encoding="utf-8"?>
<p:tagLst xmlns:p="http://schemas.openxmlformats.org/presentationml/2006/main">
  <p:tag name="KSO_WM_TEMPLATE_CATEGORY" val="custom"/>
  <p:tag name="KSO_WM_TEMPLATE_INDEX" val="20185043"/>
  <p:tag name="KSO_WM_TAG_VERSION" val="1.0"/>
  <p:tag name="KSO_WM_BEAUTIFY_FLAG" val="#wm#"/>
  <p:tag name="KSO_WM_UNIT_TYPE" val="l_h_i"/>
  <p:tag name="KSO_WM_UNIT_INDEX" val="1_1_1"/>
  <p:tag name="KSO_WM_UNIT_ID" val="custom20185043_7*l_h_i*1_1_1"/>
  <p:tag name="KSO_WM_UNIT_LAYERLEVEL" val="1_1_1"/>
  <p:tag name="KSO_WM_DIAGRAM_GROUP_CODE" val="l1-1"/>
  <p:tag name="KSO_WM_UNIT_HIGHLIGHT" val="0"/>
  <p:tag name="KSO_WM_UNIT_COMPATIBLE" val="0"/>
  <p:tag name="KSO_WM_UNIT_DIAGRAM_ISNUMVISUAL" val="0"/>
  <p:tag name="KSO_WM_UNIT_DIAGRAM_ISREFERUNIT" val="0"/>
  <p:tag name="KSO_WM_UNIT_FILL_FORE_SCHEMECOLOR_INDEX_BRIGHTNESS" val="0"/>
  <p:tag name="KSO_WM_UNIT_FILL_FORE_SCHEMECOLOR_INDEX" val="15"/>
  <p:tag name="KSO_WM_UNIT_FILL_TYPE" val="1"/>
  <p:tag name="KSO_WM_UNIT_LINE_FORE_SCHEMECOLOR_INDEX_BRIGHTNESS" val="0"/>
  <p:tag name="KSO_WM_UNIT_LINE_FORE_SCHEMECOLOR_INDEX" val="16"/>
  <p:tag name="KSO_WM_UNIT_LINE_FILL_TYPE" val="2"/>
  <p:tag name="KSO_WM_UNIT_TEXT_FILL_FORE_SCHEMECOLOR_INDEX_BRIGHTNESS" val="0"/>
  <p:tag name="KSO_WM_UNIT_TEXT_FILL_FORE_SCHEMECOLOR_INDEX" val="2"/>
  <p:tag name="KSO_WM_UNIT_TEXT_FILL_TYPE" val="1"/>
  <p:tag name="KSO_WM_UNIT_USESOURCEFORMAT_APPLY" val="1"/>
</p:tagLst>
</file>

<file path=ppt/tags/tag265.xml><?xml version="1.0" encoding="utf-8"?>
<p:tagLst xmlns:p="http://schemas.openxmlformats.org/presentationml/2006/main">
  <p:tag name="KSO_WM_TEMPLATE_CATEGORY" val="custom"/>
  <p:tag name="KSO_WM_TEMPLATE_INDEX" val="20185043"/>
  <p:tag name="KSO_WM_TAG_VERSION" val="1.0"/>
  <p:tag name="KSO_WM_BEAUTIFY_FLAG" val="#wm#"/>
  <p:tag name="KSO_WM_UNIT_TYPE" val="l_h_i"/>
  <p:tag name="KSO_WM_UNIT_INDEX" val="1_2_1"/>
  <p:tag name="KSO_WM_UNIT_ID" val="custom20185043_7*l_h_i*1_2_1"/>
  <p:tag name="KSO_WM_UNIT_LAYERLEVEL" val="1_1_1"/>
  <p:tag name="KSO_WM_DIAGRAM_GROUP_CODE" val="l1-1"/>
  <p:tag name="KSO_WM_UNIT_HIGHLIGHT" val="0"/>
  <p:tag name="KSO_WM_UNIT_COMPATIBLE" val="0"/>
  <p:tag name="KSO_WM_UNIT_DIAGRAM_ISNUMVISUAL" val="0"/>
  <p:tag name="KSO_WM_UNIT_DIAGRAM_ISREFERUNIT" val="0"/>
  <p:tag name="KSO_WM_UNIT_FILL_FORE_SCHEMECOLOR_INDEX_BRIGHTNESS" val="0"/>
  <p:tag name="KSO_WM_UNIT_FILL_FORE_SCHEMECOLOR_INDEX" val="15"/>
  <p:tag name="KSO_WM_UNIT_FILL_TYPE" val="1"/>
  <p:tag name="KSO_WM_UNIT_LINE_FORE_SCHEMECOLOR_INDEX_BRIGHTNESS" val="0"/>
  <p:tag name="KSO_WM_UNIT_LINE_FORE_SCHEMECOLOR_INDEX" val="16"/>
  <p:tag name="KSO_WM_UNIT_LINE_FILL_TYPE" val="2"/>
  <p:tag name="KSO_WM_UNIT_TEXT_FILL_FORE_SCHEMECOLOR_INDEX_BRIGHTNESS" val="0"/>
  <p:tag name="KSO_WM_UNIT_TEXT_FILL_FORE_SCHEMECOLOR_INDEX" val="2"/>
  <p:tag name="KSO_WM_UNIT_TEXT_FILL_TYPE" val="1"/>
  <p:tag name="KSO_WM_UNIT_USESOURCEFORMAT_APPLY" val="1"/>
</p:tagLst>
</file>

<file path=ppt/tags/tag266.xml><?xml version="1.0" encoding="utf-8"?>
<p:tagLst xmlns:p="http://schemas.openxmlformats.org/presentationml/2006/main">
  <p:tag name="KSO_WM_TEMPLATE_CATEGORY" val="custom"/>
  <p:tag name="KSO_WM_TEMPLATE_INDEX" val="20185043"/>
  <p:tag name="KSO_WM_TAG_VERSION" val="1.0"/>
  <p:tag name="KSO_WM_BEAUTIFY_FLAG" val="#wm#"/>
  <p:tag name="KSO_WM_UNIT_TYPE" val="l_h_i"/>
  <p:tag name="KSO_WM_UNIT_INDEX" val="1_3_1"/>
  <p:tag name="KSO_WM_UNIT_ID" val="custom20185043_7*l_h_i*1_3_1"/>
  <p:tag name="KSO_WM_UNIT_LAYERLEVEL" val="1_1_1"/>
  <p:tag name="KSO_WM_DIAGRAM_GROUP_CODE" val="l1-1"/>
  <p:tag name="KSO_WM_UNIT_HIGHLIGHT" val="0"/>
  <p:tag name="KSO_WM_UNIT_COMPATIBLE" val="0"/>
  <p:tag name="KSO_WM_UNIT_DIAGRAM_ISNUMVISUAL" val="0"/>
  <p:tag name="KSO_WM_UNIT_DIAGRAM_ISREFERUNIT" val="0"/>
  <p:tag name="KSO_WM_UNIT_FILL_FORE_SCHEMECOLOR_INDEX_BRIGHTNESS" val="0"/>
  <p:tag name="KSO_WM_UNIT_FILL_FORE_SCHEMECOLOR_INDEX" val="15"/>
  <p:tag name="KSO_WM_UNIT_FILL_TYPE" val="1"/>
  <p:tag name="KSO_WM_UNIT_LINE_FORE_SCHEMECOLOR_INDEX_BRIGHTNESS" val="0"/>
  <p:tag name="KSO_WM_UNIT_LINE_FORE_SCHEMECOLOR_INDEX" val="16"/>
  <p:tag name="KSO_WM_UNIT_LINE_FILL_TYPE" val="2"/>
  <p:tag name="KSO_WM_UNIT_TEXT_FILL_FORE_SCHEMECOLOR_INDEX_BRIGHTNESS" val="0"/>
  <p:tag name="KSO_WM_UNIT_TEXT_FILL_FORE_SCHEMECOLOR_INDEX" val="2"/>
  <p:tag name="KSO_WM_UNIT_TEXT_FILL_TYPE" val="1"/>
  <p:tag name="KSO_WM_UNIT_USESOURCEFORMAT_APPLY" val="1"/>
</p:tagLst>
</file>

<file path=ppt/tags/tag267.xml><?xml version="1.0" encoding="utf-8"?>
<p:tagLst xmlns:p="http://schemas.openxmlformats.org/presentationml/2006/main">
  <p:tag name="KSO_WM_TEMPLATE_CATEGORY" val="custom"/>
  <p:tag name="KSO_WM_TEMPLATE_INDEX" val="20185043"/>
  <p:tag name="KSO_WM_TAG_VERSION" val="1.0"/>
  <p:tag name="KSO_WM_BEAUTIFY_FLAG" val="#wm#"/>
  <p:tag name="KSO_WM_UNIT_COMPATIBLE" val="0"/>
  <p:tag name="KSO_WM_UNIT_HIGHLIGHT" val="0"/>
  <p:tag name="KSO_WM_UNIT_ISCONTENTSTITLE" val="1"/>
  <p:tag name="KSO_WM_UNIT_VALUE" val="25"/>
  <p:tag name="KSO_WM_UNIT_LAYERLEVEL" val="1"/>
  <p:tag name="KSO_WM_UNIT_INDEX" val="1"/>
  <p:tag name="KSO_WM_UNIT_ID" val="custom20185043_7*a*1"/>
  <p:tag name="KSO_WM_UNIT_TYPE" val="a"/>
  <p:tag name="KSO_WM_UNIT_PRESET_TEXT" val="目录"/>
  <p:tag name="KSO_WM_UNIT_NOCLEAR" val="0"/>
  <p:tag name="KSO_WM_UNIT_DIAGRAM_ISNUMVISUAL" val="0"/>
  <p:tag name="KSO_WM_UNIT_DIAGRAM_ISREFERUNIT" val="0"/>
  <p:tag name="KSO_WM_DIAGRAM_GROUP_CODE" val="l1-1"/>
  <p:tag name="KSO_WM_UNIT_ISNUMDGMTITLE" val="0"/>
  <p:tag name="KSO_WM_UNIT_TEXT_FILL_FORE_SCHEMECOLOR_INDEX_BRIGHTNESS" val="0"/>
  <p:tag name="KSO_WM_UNIT_TEXT_FILL_FORE_SCHEMECOLOR_INDEX" val="13"/>
  <p:tag name="KSO_WM_UNIT_TEXT_FILL_TYPE" val="1"/>
  <p:tag name="KSO_WM_UNIT_USESOURCEFORMAT_APPLY" val="1"/>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custom20185043_7*l_h_i*1_1_2"/>
  <p:tag name="KSO_WM_TEMPLATE_CATEGORY" val="custom"/>
  <p:tag name="KSO_WM_TEMPLATE_INDEX" val="20185043"/>
  <p:tag name="KSO_WM_UNIT_LAYERLEVEL" val="1_1_1"/>
  <p:tag name="KSO_WM_TAG_VERSION" val="1.0"/>
  <p:tag name="KSO_WM_BEAUTIFY_FLAG" val="#wm#"/>
  <p:tag name="KSO_WM_UNIT_TYPE" val="l_h_i"/>
  <p:tag name="KSO_WM_UNIT_INDEX" val="1_1_2"/>
  <p:tag name="KSO_WM_UNIT_FILL_FORE_SCHEMECOLOR_INDEX_BRIGHTNESS" val="0"/>
  <p:tag name="KSO_WM_UNIT_FILL_FORE_SCHEMECOLOR_INDEX" val="1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 name="KSO_WM_UNIT_USESOURCEFORMAT_APPLY" val="1"/>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custom20185043_7*l_h_i*1_2_2"/>
  <p:tag name="KSO_WM_TEMPLATE_CATEGORY" val="custom"/>
  <p:tag name="KSO_WM_TEMPLATE_INDEX" val="20185043"/>
  <p:tag name="KSO_WM_UNIT_LAYERLEVEL" val="1_1_1"/>
  <p:tag name="KSO_WM_TAG_VERSION" val="1.0"/>
  <p:tag name="KSO_WM_BEAUTIFY_FLAG" val="#wm#"/>
  <p:tag name="KSO_WM_UNIT_TYPE" val="l_h_i"/>
  <p:tag name="KSO_WM_UNIT_INDEX" val="1_2_2"/>
  <p:tag name="KSO_WM_UNIT_FILL_FORE_SCHEMECOLOR_INDEX_BRIGHTNESS" val="0"/>
  <p:tag name="KSO_WM_UNIT_FILL_FORE_SCHEMECOLOR_INDEX" val="1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 name="KSO_WM_UNIT_USESOURCEFORMAT_APPLY"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custom20185043_7*l_h_i*1_3_2"/>
  <p:tag name="KSO_WM_TEMPLATE_CATEGORY" val="custom"/>
  <p:tag name="KSO_WM_TEMPLATE_INDEX" val="20185043"/>
  <p:tag name="KSO_WM_UNIT_LAYERLEVEL" val="1_1_1"/>
  <p:tag name="KSO_WM_TAG_VERSION" val="1.0"/>
  <p:tag name="KSO_WM_BEAUTIFY_FLAG" val="#wm#"/>
  <p:tag name="KSO_WM_UNIT_TYPE" val="l_h_i"/>
  <p:tag name="KSO_WM_UNIT_INDEX" val="1_3_2"/>
  <p:tag name="KSO_WM_UNIT_FILL_FORE_SCHEMECOLOR_INDEX_BRIGHTNESS" val="0"/>
  <p:tag name="KSO_WM_UNIT_FILL_FORE_SCHEMECOLOR_INDEX" val="1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 name="KSO_WM_UNIT_USESOURCEFORMAT_APPLY" val="1"/>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custom20185043_7*l_h_f*1_1_1"/>
  <p:tag name="KSO_WM_TEMPLATE_CATEGORY" val="custom"/>
  <p:tag name="KSO_WM_TEMPLATE_INDEX" val="20185043"/>
  <p:tag name="KSO_WM_UNIT_LAYERLEVEL" val="1_1_1"/>
  <p:tag name="KSO_WM_TAG_VERSION" val="1.0"/>
  <p:tag name="KSO_WM_BEAUTIFY_FLAG" val="#wm#"/>
  <p:tag name="KSO_WM_UNIT_TYPE" val="l_h_f"/>
  <p:tag name="KSO_WM_UNIT_INDEX" val="1_1_1"/>
  <p:tag name="KSO_WM_UNIT_PRESET_TEXT" val="单击此处添加文本具体内容"/>
  <p:tag name="KSO_WM_UNIT_NOCLEAR" val="0"/>
  <p:tag name="KSO_WM_UNIT_VALUE" val="12"/>
  <p:tag name="KSO_WM_UNIT_SUBTYPE" val="a"/>
  <p:tag name="KSO_WM_UNIT_TEXT_FILL_FORE_SCHEMECOLOR_INDEX_BRIGHTNESS" val="0"/>
  <p:tag name="KSO_WM_UNIT_TEXT_FILL_FORE_SCHEMECOLOR_INDEX" val="13"/>
  <p:tag name="KSO_WM_UNIT_TEXT_FILL_TYPE" val="1"/>
  <p:tag name="KSO_WM_UNIT_USESOURCEFORMAT_APPLY" val="1"/>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custom20185043_7*l_h_f*1_2_1"/>
  <p:tag name="KSO_WM_TEMPLATE_CATEGORY" val="custom"/>
  <p:tag name="KSO_WM_TEMPLATE_INDEX" val="20185043"/>
  <p:tag name="KSO_WM_UNIT_LAYERLEVEL" val="1_1_1"/>
  <p:tag name="KSO_WM_TAG_VERSION" val="1.0"/>
  <p:tag name="KSO_WM_BEAUTIFY_FLAG" val="#wm#"/>
  <p:tag name="KSO_WM_UNIT_TYPE" val="l_h_f"/>
  <p:tag name="KSO_WM_UNIT_INDEX" val="1_2_1"/>
  <p:tag name="KSO_WM_UNIT_PRESET_TEXT" val="单击此处添加文本具体内容"/>
  <p:tag name="KSO_WM_UNIT_NOCLEAR" val="0"/>
  <p:tag name="KSO_WM_UNIT_VALUE" val="12"/>
  <p:tag name="KSO_WM_UNIT_SUBTYPE" val="a"/>
  <p:tag name="KSO_WM_UNIT_TEXT_FILL_FORE_SCHEMECOLOR_INDEX_BRIGHTNESS" val="0"/>
  <p:tag name="KSO_WM_UNIT_TEXT_FILL_FORE_SCHEMECOLOR_INDEX" val="13"/>
  <p:tag name="KSO_WM_UNIT_TEXT_FILL_TYPE" val="1"/>
  <p:tag name="KSO_WM_UNIT_USESOURCEFORMAT_APPLY" val="1"/>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ID" val="custom20185043_7*l_h_f*1_3_1"/>
  <p:tag name="KSO_WM_TEMPLATE_CATEGORY" val="custom"/>
  <p:tag name="KSO_WM_TEMPLATE_INDEX" val="20185043"/>
  <p:tag name="KSO_WM_UNIT_LAYERLEVEL" val="1_1_1"/>
  <p:tag name="KSO_WM_TAG_VERSION" val="1.0"/>
  <p:tag name="KSO_WM_BEAUTIFY_FLAG" val="#wm#"/>
  <p:tag name="KSO_WM_UNIT_TYPE" val="l_h_f"/>
  <p:tag name="KSO_WM_UNIT_INDEX" val="1_3_1"/>
  <p:tag name="KSO_WM_UNIT_PRESET_TEXT" val="单击此处添加文本具体内容"/>
  <p:tag name="KSO_WM_UNIT_NOCLEAR" val="0"/>
  <p:tag name="KSO_WM_UNIT_VALUE" val="12"/>
  <p:tag name="KSO_WM_UNIT_SUBTYPE" val="a"/>
  <p:tag name="KSO_WM_UNIT_TEXT_FILL_FORE_SCHEMECOLOR_INDEX_BRIGHTNESS" val="0"/>
  <p:tag name="KSO_WM_UNIT_TEXT_FILL_FORE_SCHEMECOLOR_INDEX" val="13"/>
  <p:tag name="KSO_WM_UNIT_TEXT_FILL_TYPE" val="1"/>
  <p:tag name="KSO_WM_UNIT_USESOURCEFORMAT_APPLY" val="1"/>
</p:tagLst>
</file>

<file path=ppt/tags/tag274.xml><?xml version="1.0" encoding="utf-8"?>
<p:tagLst xmlns:p="http://schemas.openxmlformats.org/presentationml/2006/main">
  <p:tag name="KSO_WM_BEAUTIFY_FLAG" val="#wm#"/>
  <p:tag name="KSO_WM_TEMPLATE_CATEGORY" val="custom"/>
  <p:tag name="KSO_WM_TEMPLATE_INDEX" val="20185043"/>
  <p:tag name="KSO_WM_SLIDE_ID" val="custom20185043_7"/>
  <p:tag name="KSO_WM_SLIDE_INDEX" val="7"/>
  <p:tag name="KSO_WM_SLIDE_ITEM_CNT" val="3"/>
  <p:tag name="KSO_WM_SLIDE_LAYOUT" val="a_l"/>
  <p:tag name="KSO_WM_SLIDE_LAYOUT_CNT" val="1_1"/>
  <p:tag name="KSO_WM_SLIDE_TYPE" val="contents"/>
  <p:tag name="KSO_WM_DIAGRAM_GROUP_CODE" val="l1-1"/>
  <p:tag name="KSO_WM_TAG_VERSION" val="1.0"/>
  <p:tag name="KSO_WM_SLIDE_SUBTYPE" val="diag"/>
  <p:tag name="KSO_WM_TEMPLATE_SUBCATEGORY" val="17"/>
  <p:tag name="KSO_WM_SLIDE_DIAGTYPE" val="l"/>
  <p:tag name="KSO_WM_TEMPLATE_MASTER_TYPE" val="1"/>
  <p:tag name="KSO_WM_TEMPLATE_COLOR_TYPE" val="1"/>
</p:tagLst>
</file>

<file path=ppt/tags/tag275.xml><?xml version="1.0" encoding="utf-8"?>
<p:tagLst xmlns:p="http://schemas.openxmlformats.org/presentationml/2006/main">
  <p:tag name="KSO_WM_SLIDE_BACKGROUND_TYPE" val="general"/>
  <p:tag name="KSO_WM_UNIT_TYPE" val="i"/>
</p:tagLst>
</file>

<file path=ppt/tags/tag276.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77.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78.xml><?xml version="1.0" encoding="utf-8"?>
<p:tagLst xmlns:p="http://schemas.openxmlformats.org/presentationml/2006/main">
  <p:tag name="KSO_WM_SLIDE_BACKGROUND_TYPE" val="general"/>
  <p:tag name="KSO_WM_UNIT_TYPE" val="i"/>
</p:tagLst>
</file>

<file path=ppt/tags/tag279.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KSO_WM_UNIT_TYPE" val="i"/>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2"/>
  <p:tag name="KSO_WM_UNIT_LAYERLEVEL" val="1"/>
  <p:tag name="KSO_WM_TAG_VERSION" val="1.0"/>
  <p:tag name="KSO_WM_BEAUTIFY_FLAG" val="#wm#"/>
  <p:tag name="KSO_WM_UNIT_TYPE" val="i"/>
  <p:tag name="KSO_WM_UNIT_INDEX" val="2"/>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3"/>
  <p:tag name="KSO_WM_UNIT_LAYERLEVEL" val="1"/>
  <p:tag name="KSO_WM_TAG_VERSION" val="1.0"/>
  <p:tag name="KSO_WM_BEAUTIFY_FLAG" val="#wm#"/>
  <p:tag name="KSO_WM_UNIT_TYPE" val="i"/>
  <p:tag name="KSO_WM_UNIT_INDEX" val="3"/>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4"/>
  <p:tag name="KSO_WM_UNIT_LAYERLEVEL" val="1"/>
  <p:tag name="KSO_WM_TAG_VERSION" val="1.0"/>
  <p:tag name="KSO_WM_BEAUTIFY_FLAG" val="#wm#"/>
  <p:tag name="KSO_WM_UNIT_TYPE" val="i"/>
  <p:tag name="KSO_WM_UNIT_INDEX" val="4"/>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5"/>
  <p:tag name="KSO_WM_UNIT_LAYERLEVEL" val="1"/>
  <p:tag name="KSO_WM_TAG_VERSION" val="1.0"/>
  <p:tag name="KSO_WM_BEAUTIFY_FLAG" val="#wm#"/>
  <p:tag name="KSO_WM_UNIT_TYPE" val="i"/>
  <p:tag name="KSO_WM_UNIT_INDEX" val="5"/>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6"/>
  <p:tag name="KSO_WM_UNIT_LAYERLEVEL" val="1"/>
  <p:tag name="KSO_WM_TAG_VERSION" val="1.0"/>
  <p:tag name="KSO_WM_BEAUTIFY_FLAG" val="#wm#"/>
  <p:tag name="KSO_WM_UNIT_TYPE" val="i"/>
  <p:tag name="KSO_WM_UNIT_INDEX" val="6"/>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7"/>
  <p:tag name="KSO_WM_UNIT_LAYERLEVEL" val="1"/>
  <p:tag name="KSO_WM_TAG_VERSION" val="1.0"/>
  <p:tag name="KSO_WM_BEAUTIFY_FLAG" val="#wm#"/>
  <p:tag name="KSO_WM_UNIT_TYPE" val="i"/>
  <p:tag name="KSO_WM_UNIT_INDEX" val="7"/>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8"/>
  <p:tag name="KSO_WM_UNIT_LAYERLEVEL" val="1"/>
  <p:tag name="KSO_WM_TAG_VERSION" val="1.0"/>
  <p:tag name="KSO_WM_BEAUTIFY_FLAG" val="#wm#"/>
  <p:tag name="KSO_WM_UNIT_TYPE" val="i"/>
  <p:tag name="KSO_WM_UNIT_INDEX" val="8"/>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9.xml><?xml version="1.0" encoding="utf-8"?>
<p:tagLst xmlns:p="http://schemas.openxmlformats.org/presentationml/2006/main">
  <p:tag name="KSO_WM_TAG_VERSION" val="1.0"/>
  <p:tag name="KSO_WM_BEAUTIFY_FLAG" val="#wm#"/>
  <p:tag name="KSO_WM_UNIT_TYPE" val="i"/>
  <p:tag name="KSO_WM_UNIT_ID" val="_4*i*2"/>
  <p:tag name="KSO_WM_UNIT_INDEX" val="2"/>
  <p:tag name="KSO_WM_UNIT_HIGHLIGHT" val="0"/>
  <p:tag name="KSO_WM_UNIT_COMPATIBLE" val="0"/>
  <p:tag name="KSO_WM_UNIT_DIAGRAM_ISNUMVISUAL" val="0"/>
  <p:tag name="KSO_WM_UNIT_DIAGRAM_ISREFERUNIT" val="0"/>
  <p:tag name="KSO_WM_UNIT_LAYERLEVEL" val="1"/>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9"/>
  <p:tag name="KSO_WM_UNIT_LAYERLEVEL" val="1"/>
  <p:tag name="KSO_WM_TAG_VERSION" val="1.0"/>
  <p:tag name="KSO_WM_BEAUTIFY_FLAG" val="#wm#"/>
  <p:tag name="KSO_WM_UNIT_TYPE" val="i"/>
  <p:tag name="KSO_WM_UNIT_INDEX" val="9"/>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0"/>
  <p:tag name="KSO_WM_UNIT_LAYERLEVEL" val="1"/>
  <p:tag name="KSO_WM_TAG_VERSION" val="1.0"/>
  <p:tag name="KSO_WM_BEAUTIFY_FLAG" val="#wm#"/>
  <p:tag name="KSO_WM_UNIT_TYPE" val="i"/>
  <p:tag name="KSO_WM_UNIT_INDEX" val="10"/>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94.xml><?xml version="1.0" encoding="utf-8"?>
<p:tagLst xmlns:p="http://schemas.openxmlformats.org/presentationml/2006/main">
  <p:tag name="KSO_WM_BEAUTIFY_FLAG" val="#wm#"/>
  <p:tag name="KSO_WM_TEMPLATE_CATEGORY" val="custom"/>
  <p:tag name="KSO_WM_TEMPLATE_INDEX" val="20205081"/>
  <p:tag name="KSO_WM_SLIDE_BACKGROUND_TYPE" val="general"/>
</p:tagLst>
</file>

<file path=ppt/tags/tag295.xml><?xml version="1.0" encoding="utf-8"?>
<p:tagLst xmlns:p="http://schemas.openxmlformats.org/presentationml/2006/main">
  <p:tag name="KSO_WM_SLIDE_BACKGROUND_TYPE" val="general"/>
  <p:tag name="KSO_WM_UNIT_TYPE" val="i"/>
</p:tagLst>
</file>

<file path=ppt/tags/tag296.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97.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98.xml><?xml version="1.0" encoding="utf-8"?>
<p:tagLst xmlns:p="http://schemas.openxmlformats.org/presentationml/2006/main">
  <p:tag name="KSO_WM_SLIDE_BACKGROUND_TYPE" val="general"/>
  <p:tag name="KSO_WM_UNIT_TYPE" val="i"/>
</p:tagLst>
</file>

<file path=ppt/tags/tag299.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TAG_VERSION" val="1.0"/>
  <p:tag name="KSO_WM_BEAUTIFY_FLAG" val="#wm#"/>
  <p:tag name="KSO_WM_UNIT_TYPE" val="i"/>
  <p:tag name="KSO_WM_UNIT_ID" val="_4*i*4"/>
  <p:tag name="KSO_WM_UNIT_INDEX" val="4"/>
  <p:tag name="KSO_WM_UNIT_HIGHLIGHT" val="0"/>
  <p:tag name="KSO_WM_UNIT_COMPATIBLE" val="0"/>
  <p:tag name="KSO_WM_UNIT_DIAGRAM_ISNUMVISUAL" val="0"/>
  <p:tag name="KSO_WM_UNIT_DIAGRAM_ISREFERUNIT" val="0"/>
  <p:tag name="KSO_WM_UNIT_LAYERLEVEL" val="1"/>
</p:tagLst>
</file>

<file path=ppt/tags/tag300.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KSO_WM_UNIT_TYPE" val="i"/>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2"/>
  <p:tag name="KSO_WM_UNIT_LAYERLEVEL" val="1"/>
  <p:tag name="KSO_WM_TAG_VERSION" val="1.0"/>
  <p:tag name="KSO_WM_BEAUTIFY_FLAG" val="#wm#"/>
  <p:tag name="KSO_WM_UNIT_TYPE" val="i"/>
  <p:tag name="KSO_WM_UNIT_INDEX" val="2"/>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3"/>
  <p:tag name="KSO_WM_UNIT_LAYERLEVEL" val="1"/>
  <p:tag name="KSO_WM_TAG_VERSION" val="1.0"/>
  <p:tag name="KSO_WM_BEAUTIFY_FLAG" val="#wm#"/>
  <p:tag name="KSO_WM_UNIT_TYPE" val="i"/>
  <p:tag name="KSO_WM_UNIT_INDEX" val="3"/>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4"/>
  <p:tag name="KSO_WM_UNIT_LAYERLEVEL" val="1"/>
  <p:tag name="KSO_WM_TAG_VERSION" val="1.0"/>
  <p:tag name="KSO_WM_BEAUTIFY_FLAG" val="#wm#"/>
  <p:tag name="KSO_WM_UNIT_TYPE" val="i"/>
  <p:tag name="KSO_WM_UNIT_INDEX" val="4"/>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5"/>
  <p:tag name="KSO_WM_UNIT_LAYERLEVEL" val="1"/>
  <p:tag name="KSO_WM_TAG_VERSION" val="1.0"/>
  <p:tag name="KSO_WM_BEAUTIFY_FLAG" val="#wm#"/>
  <p:tag name="KSO_WM_UNIT_TYPE" val="i"/>
  <p:tag name="KSO_WM_UNIT_INDEX" val="5"/>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6"/>
  <p:tag name="KSO_WM_UNIT_LAYERLEVEL" val="1"/>
  <p:tag name="KSO_WM_TAG_VERSION" val="1.0"/>
  <p:tag name="KSO_WM_BEAUTIFY_FLAG" val="#wm#"/>
  <p:tag name="KSO_WM_UNIT_TYPE" val="i"/>
  <p:tag name="KSO_WM_UNIT_INDEX" val="6"/>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7"/>
  <p:tag name="KSO_WM_UNIT_LAYERLEVEL" val="1"/>
  <p:tag name="KSO_WM_TAG_VERSION" val="1.0"/>
  <p:tag name="KSO_WM_BEAUTIFY_FLAG" val="#wm#"/>
  <p:tag name="KSO_WM_UNIT_TYPE" val="i"/>
  <p:tag name="KSO_WM_UNIT_INDEX" val="7"/>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8"/>
  <p:tag name="KSO_WM_UNIT_LAYERLEVEL" val="1"/>
  <p:tag name="KSO_WM_TAG_VERSION" val="1.0"/>
  <p:tag name="KSO_WM_BEAUTIFY_FLAG" val="#wm#"/>
  <p:tag name="KSO_WM_UNIT_TYPE" val="i"/>
  <p:tag name="KSO_WM_UNIT_INDEX" val="8"/>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1.xml><?xml version="1.0" encoding="utf-8"?>
<p:tagLst xmlns:p="http://schemas.openxmlformats.org/presentationml/2006/main">
  <p:tag name="KSO_WM_TAG_VERSION" val="1.0"/>
  <p:tag name="KSO_WM_BEAUTIFY_FLAG" val="#wm#"/>
  <p:tag name="KSO_WM_UNIT_TYPE" val="i"/>
  <p:tag name="KSO_WM_UNIT_ID" val="_4*i*2"/>
  <p:tag name="KSO_WM_UNIT_INDEX" val="2"/>
  <p:tag name="KSO_WM_UNIT_HIGHLIGHT" val="0"/>
  <p:tag name="KSO_WM_UNIT_COMPATIBLE" val="0"/>
  <p:tag name="KSO_WM_UNIT_DIAGRAM_ISNUMVISUAL" val="0"/>
  <p:tag name="KSO_WM_UNIT_DIAGRAM_ISREFERUNIT" val="0"/>
  <p:tag name="KSO_WM_UNIT_LAYERLEVEL" val="1"/>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9"/>
  <p:tag name="KSO_WM_UNIT_LAYERLEVEL" val="1"/>
  <p:tag name="KSO_WM_TAG_VERSION" val="1.0"/>
  <p:tag name="KSO_WM_BEAUTIFY_FLAG" val="#wm#"/>
  <p:tag name="KSO_WM_UNIT_TYPE" val="i"/>
  <p:tag name="KSO_WM_UNIT_INDEX" val="9"/>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0"/>
  <p:tag name="KSO_WM_UNIT_LAYERLEVEL" val="1"/>
  <p:tag name="KSO_WM_TAG_VERSION" val="1.0"/>
  <p:tag name="KSO_WM_BEAUTIFY_FLAG" val="#wm#"/>
  <p:tag name="KSO_WM_UNIT_TYPE" val="i"/>
  <p:tag name="KSO_WM_UNIT_INDEX" val="10"/>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16.xml><?xml version="1.0" encoding="utf-8"?>
<p:tagLst xmlns:p="http://schemas.openxmlformats.org/presentationml/2006/main">
  <p:tag name="KSO_WM_BEAUTIFY_FLAG" val="#wm#"/>
  <p:tag name="KSO_WM_TEMPLATE_CATEGORY" val="custom"/>
  <p:tag name="KSO_WM_TEMPLATE_INDEX" val="20205081"/>
  <p:tag name="KSO_WM_SLIDE_BACKGROUND_TYPE" val="general"/>
</p:tagLst>
</file>

<file path=ppt/tags/tag317.xml><?xml version="1.0" encoding="utf-8"?>
<p:tagLst xmlns:p="http://schemas.openxmlformats.org/presentationml/2006/main">
  <p:tag name="KSO_WM_SLIDE_BACKGROUND_TYPE" val="general"/>
  <p:tag name="KSO_WM_UNIT_TYPE" val="i"/>
</p:tagLst>
</file>

<file path=ppt/tags/tag318.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19.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xml><?xml version="1.0" encoding="utf-8"?>
<p:tagLst xmlns:p="http://schemas.openxmlformats.org/presentationml/2006/main">
  <p:tag name="KSO_WM_TAG_VERSION" val="1.0"/>
  <p:tag name="KSO_WM_BEAUTIFY_FLAG" val="#wm#"/>
  <p:tag name="KSO_WM_UNIT_TYPE" val="i"/>
  <p:tag name="KSO_WM_UNIT_ID" val="_4*i*4"/>
  <p:tag name="KSO_WM_UNIT_INDEX" val="4"/>
  <p:tag name="KSO_WM_UNIT_HIGHLIGHT" val="0"/>
  <p:tag name="KSO_WM_UNIT_COMPATIBLE" val="0"/>
  <p:tag name="KSO_WM_UNIT_DIAGRAM_ISNUMVISUAL" val="0"/>
  <p:tag name="KSO_WM_UNIT_DIAGRAM_ISREFERUNIT" val="0"/>
  <p:tag name="KSO_WM_UNIT_LAYERLEVEL" val="1"/>
</p:tagLst>
</file>

<file path=ppt/tags/tag320.xml><?xml version="1.0" encoding="utf-8"?>
<p:tagLst xmlns:p="http://schemas.openxmlformats.org/presentationml/2006/main">
  <p:tag name="KSO_WM_SLIDE_BACKGROUND_TYPE" val="general"/>
  <p:tag name="KSO_WM_UNIT_TYPE" val="i"/>
</p:tagLst>
</file>

<file path=ppt/tags/tag321.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2.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KSO_WM_UNIT_TYPE" val="i"/>
</p:tagLst>
</file>

<file path=ppt/tags/tag3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2"/>
  <p:tag name="KSO_WM_UNIT_LAYERLEVEL" val="1"/>
  <p:tag name="KSO_WM_TAG_VERSION" val="1.0"/>
  <p:tag name="KSO_WM_BEAUTIFY_FLAG" val="#wm#"/>
  <p:tag name="KSO_WM_UNIT_TYPE" val="i"/>
  <p:tag name="KSO_WM_UNIT_INDEX" val="2"/>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3"/>
  <p:tag name="KSO_WM_UNIT_LAYERLEVEL" val="1"/>
  <p:tag name="KSO_WM_TAG_VERSION" val="1.0"/>
  <p:tag name="KSO_WM_BEAUTIFY_FLAG" val="#wm#"/>
  <p:tag name="KSO_WM_UNIT_TYPE" val="i"/>
  <p:tag name="KSO_WM_UNIT_INDEX" val="3"/>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4"/>
  <p:tag name="KSO_WM_UNIT_LAYERLEVEL" val="1"/>
  <p:tag name="KSO_WM_TAG_VERSION" val="1.0"/>
  <p:tag name="KSO_WM_BEAUTIFY_FLAG" val="#wm#"/>
  <p:tag name="KSO_WM_UNIT_TYPE" val="i"/>
  <p:tag name="KSO_WM_UNIT_INDEX" val="4"/>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5"/>
  <p:tag name="KSO_WM_UNIT_LAYERLEVEL" val="1"/>
  <p:tag name="KSO_WM_TAG_VERSION" val="1.0"/>
  <p:tag name="KSO_WM_BEAUTIFY_FLAG" val="#wm#"/>
  <p:tag name="KSO_WM_UNIT_TYPE" val="i"/>
  <p:tag name="KSO_WM_UNIT_INDEX" val="5"/>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6"/>
  <p:tag name="KSO_WM_UNIT_LAYERLEVEL" val="1"/>
  <p:tag name="KSO_WM_TAG_VERSION" val="1.0"/>
  <p:tag name="KSO_WM_BEAUTIFY_FLAG" val="#wm#"/>
  <p:tag name="KSO_WM_UNIT_TYPE" val="i"/>
  <p:tag name="KSO_WM_UNIT_INDEX" val="6"/>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7"/>
  <p:tag name="KSO_WM_UNIT_LAYERLEVEL" val="1"/>
  <p:tag name="KSO_WM_TAG_VERSION" val="1.0"/>
  <p:tag name="KSO_WM_BEAUTIFY_FLAG" val="#wm#"/>
  <p:tag name="KSO_WM_UNIT_TYPE" val="i"/>
  <p:tag name="KSO_WM_UNIT_INDEX" val="7"/>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8"/>
  <p:tag name="KSO_WM_UNIT_LAYERLEVEL" val="1"/>
  <p:tag name="KSO_WM_TAG_VERSION" val="1.0"/>
  <p:tag name="KSO_WM_BEAUTIFY_FLAG" val="#wm#"/>
  <p:tag name="KSO_WM_UNIT_TYPE" val="i"/>
  <p:tag name="KSO_WM_UNIT_INDEX" val="8"/>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9"/>
  <p:tag name="KSO_WM_UNIT_LAYERLEVEL" val="1"/>
  <p:tag name="KSO_WM_TAG_VERSION" val="1.0"/>
  <p:tag name="KSO_WM_BEAUTIFY_FLAG" val="#wm#"/>
  <p:tag name="KSO_WM_UNIT_TYPE" val="i"/>
  <p:tag name="KSO_WM_UNIT_INDEX" val="9"/>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0"/>
  <p:tag name="KSO_WM_UNIT_LAYERLEVEL" val="1"/>
  <p:tag name="KSO_WM_TAG_VERSION" val="1.0"/>
  <p:tag name="KSO_WM_BEAUTIFY_FLAG" val="#wm#"/>
  <p:tag name="KSO_WM_UNIT_TYPE" val="i"/>
  <p:tag name="KSO_WM_UNIT_INDEX" val="10"/>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36.xml><?xml version="1.0" encoding="utf-8"?>
<p:tagLst xmlns:p="http://schemas.openxmlformats.org/presentationml/2006/main">
  <p:tag name="KSO_WM_BEAUTIFY_FLAG" val="#wm#"/>
  <p:tag name="KSO_WM_TEMPLATE_CATEGORY" val="custom"/>
  <p:tag name="KSO_WM_TEMPLATE_INDEX" val="20205081"/>
  <p:tag name="KSO_WM_SLIDE_BACKGROUND_TYPE" val="general"/>
</p:tagLst>
</file>

<file path=ppt/tags/tag337.xml><?xml version="1.0" encoding="utf-8"?>
<p:tagLst xmlns:p="http://schemas.openxmlformats.org/presentationml/2006/main">
  <p:tag name="KSO_WM_SLIDE_BACKGROUND_TYPE" val="general"/>
  <p:tag name="KSO_WM_UNIT_TYPE" val="i"/>
</p:tagLst>
</file>

<file path=ppt/tags/tag338.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39.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0.xml><?xml version="1.0" encoding="utf-8"?>
<p:tagLst xmlns:p="http://schemas.openxmlformats.org/presentationml/2006/main">
  <p:tag name="KSO_WM_SLIDE_BACKGROUND_TYPE" val="general"/>
  <p:tag name="KSO_WM_UNIT_TYPE" val="i"/>
</p:tagLst>
</file>

<file path=ppt/tags/tag341.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2.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KSO_WM_UNIT_TYPE" val="i"/>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2"/>
  <p:tag name="KSO_WM_UNIT_LAYERLEVEL" val="1"/>
  <p:tag name="KSO_WM_TAG_VERSION" val="1.0"/>
  <p:tag name="KSO_WM_BEAUTIFY_FLAG" val="#wm#"/>
  <p:tag name="KSO_WM_UNIT_TYPE" val="i"/>
  <p:tag name="KSO_WM_UNIT_INDEX" val="2"/>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3"/>
  <p:tag name="KSO_WM_UNIT_LAYERLEVEL" val="1"/>
  <p:tag name="KSO_WM_TAG_VERSION" val="1.0"/>
  <p:tag name="KSO_WM_BEAUTIFY_FLAG" val="#wm#"/>
  <p:tag name="KSO_WM_UNIT_TYPE" val="i"/>
  <p:tag name="KSO_WM_UNIT_INDEX" val="3"/>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4"/>
  <p:tag name="KSO_WM_UNIT_LAYERLEVEL" val="1"/>
  <p:tag name="KSO_WM_TAG_VERSION" val="1.0"/>
  <p:tag name="KSO_WM_BEAUTIFY_FLAG" val="#wm#"/>
  <p:tag name="KSO_WM_UNIT_TYPE" val="i"/>
  <p:tag name="KSO_WM_UNIT_INDEX" val="4"/>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5"/>
  <p:tag name="KSO_WM_UNIT_LAYERLEVEL" val="1"/>
  <p:tag name="KSO_WM_TAG_VERSION" val="1.0"/>
  <p:tag name="KSO_WM_BEAUTIFY_FLAG" val="#wm#"/>
  <p:tag name="KSO_WM_UNIT_TYPE" val="i"/>
  <p:tag name="KSO_WM_UNIT_INDEX" val="5"/>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6"/>
  <p:tag name="KSO_WM_UNIT_LAYERLEVEL" val="1"/>
  <p:tag name="KSO_WM_TAG_VERSION" val="1.0"/>
  <p:tag name="KSO_WM_BEAUTIFY_FLAG" val="#wm#"/>
  <p:tag name="KSO_WM_UNIT_TYPE" val="i"/>
  <p:tag name="KSO_WM_UNIT_INDEX" val="6"/>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7"/>
  <p:tag name="KSO_WM_UNIT_LAYERLEVEL" val="1"/>
  <p:tag name="KSO_WM_TAG_VERSION" val="1.0"/>
  <p:tag name="KSO_WM_BEAUTIFY_FLAG" val="#wm#"/>
  <p:tag name="KSO_WM_UNIT_TYPE" val="i"/>
  <p:tag name="KSO_WM_UNIT_INDEX" val="7"/>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8"/>
  <p:tag name="KSO_WM_UNIT_LAYERLEVEL" val="1"/>
  <p:tag name="KSO_WM_TAG_VERSION" val="1.0"/>
  <p:tag name="KSO_WM_BEAUTIFY_FLAG" val="#wm#"/>
  <p:tag name="KSO_WM_UNIT_TYPE" val="i"/>
  <p:tag name="KSO_WM_UNIT_INDEX" val="8"/>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9"/>
  <p:tag name="KSO_WM_UNIT_LAYERLEVEL" val="1"/>
  <p:tag name="KSO_WM_TAG_VERSION" val="1.0"/>
  <p:tag name="KSO_WM_BEAUTIFY_FLAG" val="#wm#"/>
  <p:tag name="KSO_WM_UNIT_TYPE" val="i"/>
  <p:tag name="KSO_WM_UNIT_INDEX" val="9"/>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0"/>
  <p:tag name="KSO_WM_UNIT_LAYERLEVEL" val="1"/>
  <p:tag name="KSO_WM_TAG_VERSION" val="1.0"/>
  <p:tag name="KSO_WM_BEAUTIFY_FLAG" val="#wm#"/>
  <p:tag name="KSO_WM_UNIT_TYPE" val="i"/>
  <p:tag name="KSO_WM_UNIT_INDEX" val="10"/>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TEXT_FILL_FORE_SCHEMECOLOR_INDEX_BRIGHTNESS" val="0.35"/>
  <p:tag name="KSO_WM_UNIT_TEXT_FILL_FORE_SCHEMECOLOR_INDEX" val="13"/>
  <p:tag name="KSO_WM_UNIT_TEXT_FILL_TYPE" val="1"/>
</p:tagLst>
</file>

<file path=ppt/tags/tag355.xml><?xml version="1.0" encoding="utf-8"?>
<p:tagLst xmlns:p="http://schemas.openxmlformats.org/presentationml/2006/main">
  <p:tag name="KSO_WM_BEAUTIFY_FLAG" val="#wm#"/>
  <p:tag name="KSO_WM_TEMPLATE_CATEGORY" val="custom"/>
  <p:tag name="KSO_WM_TEMPLATE_INDEX" val="20205081"/>
  <p:tag name="KSO_WM_SLIDE_BACKGROUND_TYPE" val="general"/>
</p:tagLst>
</file>

<file path=ppt/tags/tag356.xml><?xml version="1.0" encoding="utf-8"?>
<p:tagLst xmlns:p="http://schemas.openxmlformats.org/presentationml/2006/main">
  <p:tag name="KSO_WM_SLIDE_BACKGROUND_TYPE" val="general"/>
  <p:tag name="KSO_WM_UNIT_TYPE" val="i"/>
</p:tagLst>
</file>

<file path=ppt/tags/tag357.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8.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59.xml><?xml version="1.0" encoding="utf-8"?>
<p:tagLst xmlns:p="http://schemas.openxmlformats.org/presentationml/2006/main">
  <p:tag name="KSO_WM_SLIDE_BACKGROUND_TYPE" val="general"/>
  <p:tag name="KSO_WM_UNIT_TYPE" val="i"/>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0.xml><?xml version="1.0" encoding="utf-8"?>
<p:tagLst xmlns:p="http://schemas.openxmlformats.org/presentationml/2006/main">
  <p:tag name="KSO_WM_TAG_VERSION" val="1.0"/>
  <p:tag name="KSO_WM_BEAUTIFY_FLAG" val="#wm#"/>
  <p:tag name="KSO_WM_UNIT_TYPE" val="i"/>
  <p:tag name="KSO_WM_UNIT_ID" val="_12*i*2"/>
  <p:tag name="KSO_WM_UNIT_INDEX" val="2"/>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25"/>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1.xml><?xml version="1.0" encoding="utf-8"?>
<p:tagLst xmlns:p="http://schemas.openxmlformats.org/presentationml/2006/main">
  <p:tag name="KSO_WM_TAG_VERSION" val="1.0"/>
  <p:tag name="KSO_WM_BEAUTIFY_FLAG" val="#wm#"/>
  <p:tag name="KSO_WM_UNIT_TYPE" val="i"/>
  <p:tag name="KSO_WM_UNIT_ID" val="_12*i*4"/>
  <p:tag name="KSO_WM_UNIT_INDEX" val="4"/>
  <p:tag name="KSO_WM_UNIT_HIGHLIGHT" val="0"/>
  <p:tag name="KSO_WM_UNIT_COMPATIBLE" val="0"/>
  <p:tag name="KSO_WM_UNIT_DIAGRAM_ISNUMVISUAL" val="0"/>
  <p:tag name="KSO_WM_UNIT_DIAGRAM_ISREFERUNIT" val="0"/>
  <p:tag name="KSO_WM_UNIT_LAYERLEVEL"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 name="KSO_WM_UNIT_TYPE" val="i"/>
</p:tagLst>
</file>

<file path=ppt/tags/tag3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
  <p:tag name="KSO_WM_UNIT_LAYERLEVEL" val="1"/>
  <p:tag name="KSO_WM_TAG_VERSION" val="1.0"/>
  <p:tag name="KSO_WM_BEAUTIFY_FLAG" val="#wm#"/>
  <p:tag name="KSO_WM_UNIT_TYPE" val="i"/>
  <p:tag name="KSO_WM_UNIT_INDEX" val="1"/>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2"/>
  <p:tag name="KSO_WM_UNIT_LAYERLEVEL" val="1"/>
  <p:tag name="KSO_WM_TAG_VERSION" val="1.0"/>
  <p:tag name="KSO_WM_BEAUTIFY_FLAG" val="#wm#"/>
  <p:tag name="KSO_WM_UNIT_TYPE" val="i"/>
  <p:tag name="KSO_WM_UNIT_INDEX" val="2"/>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3"/>
  <p:tag name="KSO_WM_UNIT_LAYERLEVEL" val="1"/>
  <p:tag name="KSO_WM_TAG_VERSION" val="1.0"/>
  <p:tag name="KSO_WM_BEAUTIFY_FLAG" val="#wm#"/>
  <p:tag name="KSO_WM_UNIT_TYPE" val="i"/>
  <p:tag name="KSO_WM_UNIT_INDEX" val="3"/>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4"/>
  <p:tag name="KSO_WM_UNIT_LAYERLEVEL" val="1"/>
  <p:tag name="KSO_WM_TAG_VERSION" val="1.0"/>
  <p:tag name="KSO_WM_BEAUTIFY_FLAG" val="#wm#"/>
  <p:tag name="KSO_WM_UNIT_TYPE" val="i"/>
  <p:tag name="KSO_WM_UNIT_INDEX" val="4"/>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5"/>
  <p:tag name="KSO_WM_UNIT_LAYERLEVEL" val="1"/>
  <p:tag name="KSO_WM_TAG_VERSION" val="1.0"/>
  <p:tag name="KSO_WM_BEAUTIFY_FLAG" val="#wm#"/>
  <p:tag name="KSO_WM_UNIT_TYPE" val="i"/>
  <p:tag name="KSO_WM_UNIT_INDEX" val="5"/>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6"/>
  <p:tag name="KSO_WM_UNIT_LAYERLEVEL" val="1"/>
  <p:tag name="KSO_WM_TAG_VERSION" val="1.0"/>
  <p:tag name="KSO_WM_BEAUTIFY_FLAG" val="#wm#"/>
  <p:tag name="KSO_WM_UNIT_TYPE" val="i"/>
  <p:tag name="KSO_WM_UNIT_INDEX" val="6"/>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7"/>
  <p:tag name="KSO_WM_UNIT_LAYERLEVEL" val="1"/>
  <p:tag name="KSO_WM_TAG_VERSION" val="1.0"/>
  <p:tag name="KSO_WM_BEAUTIFY_FLAG" val="#wm#"/>
  <p:tag name="KSO_WM_UNIT_TYPE" val="i"/>
  <p:tag name="KSO_WM_UNIT_INDEX" val="7"/>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8"/>
  <p:tag name="KSO_WM_UNIT_LAYERLEVEL" val="1"/>
  <p:tag name="KSO_WM_TAG_VERSION" val="1.0"/>
  <p:tag name="KSO_WM_BEAUTIFY_FLAG" val="#wm#"/>
  <p:tag name="KSO_WM_UNIT_TYPE" val="i"/>
  <p:tag name="KSO_WM_UNIT_INDEX" val="8"/>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9"/>
  <p:tag name="KSO_WM_UNIT_LAYERLEVEL" val="1"/>
  <p:tag name="KSO_WM_TAG_VERSION" val="1.0"/>
  <p:tag name="KSO_WM_BEAUTIFY_FLAG" val="#wm#"/>
  <p:tag name="KSO_WM_UNIT_TYPE" val="i"/>
  <p:tag name="KSO_WM_UNIT_INDEX" val="9"/>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i*10"/>
  <p:tag name="KSO_WM_UNIT_LAYERLEVEL" val="1"/>
  <p:tag name="KSO_WM_TAG_VERSION" val="1.0"/>
  <p:tag name="KSO_WM_BEAUTIFY_FLAG" val="#wm#"/>
  <p:tag name="KSO_WM_UNIT_TYPE" val="i"/>
  <p:tag name="KSO_WM_UNIT_INDEX" val="10"/>
  <p:tag name="KSO_WM_SLIDE_BACKGROUND_TYPE" val="general"/>
  <p:tag name="KSO_WM_SLIDE_BK_DARK_LIGHT" val="2"/>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3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TEXT_FILL_FORE_SCHEMECOLOR_INDEX_BRIGHTNESS" val="0.35"/>
  <p:tag name="KSO_WM_UNIT_TEXT_FILL_FORE_SCHEMECOLOR_INDEX" val="13"/>
  <p:tag name="KSO_WM_UNIT_TEXT_FILL_TYPE" val="1"/>
</p:tagLst>
</file>

<file path=ppt/tags/tag374.xml><?xml version="1.0" encoding="utf-8"?>
<p:tagLst xmlns:p="http://schemas.openxmlformats.org/presentationml/2006/main">
  <p:tag name="KSO_WM_BEAUTIFY_FLAG" val="#wm#"/>
  <p:tag name="KSO_WM_TEMPLATE_CATEGORY" val="custom"/>
  <p:tag name="KSO_WM_TEMPLATE_INDEX" val="20205081"/>
  <p:tag name="KSO_WM_SLIDE_BACKGROUND_TYPE" val="general"/>
</p:tagLst>
</file>

<file path=ppt/tags/tag3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77.xml><?xml version="1.0" encoding="utf-8"?>
<p:tagLst xmlns:p="http://schemas.openxmlformats.org/presentationml/2006/main">
  <p:tag name="KSO_WM_BEAUTIFY_FLAG" val="#wm#"/>
  <p:tag name="KSO_WM_TEMPLATE_CATEGORY" val="custom"/>
  <p:tag name="KSO_WM_TEMPLATE_INDEX" val="20205081"/>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TAG_VERSION" val="1.0"/>
  <p:tag name="KSO_WM_BEAUTIFY_FLAG" val="#wm#"/>
  <p:tag name="KSO_WM_UNIT_TYPE" val="i"/>
  <p:tag name="KSO_WM_UNIT_ID" val="_5*i*2"/>
  <p:tag name="KSO_WM_UNIT_INDEX" val="2"/>
  <p:tag name="KSO_WM_UNIT_HIGHLIGHT" val="0"/>
  <p:tag name="KSO_WM_UNIT_COMPATIBLE" val="0"/>
  <p:tag name="KSO_WM_UNIT_DIAGRAM_ISNUMVISUAL" val="0"/>
  <p:tag name="KSO_WM_UNIT_DIAGRAM_ISREFERUNIT" val="0"/>
  <p:tag name="KSO_WM_UNIT_LAYERLEVEL" val="1"/>
</p:tagLst>
</file>

<file path=ppt/tags/tag41.xml><?xml version="1.0" encoding="utf-8"?>
<p:tagLst xmlns:p="http://schemas.openxmlformats.org/presentationml/2006/main">
  <p:tag name="KSO_WM_TAG_VERSION" val="1.0"/>
  <p:tag name="KSO_WM_BEAUTIFY_FLAG" val="#wm#"/>
  <p:tag name="KSO_WM_UNIT_TYPE" val="i"/>
  <p:tag name="KSO_WM_UNIT_ID" val="_5*i*4"/>
  <p:tag name="KSO_WM_UNIT_INDEX" val="4"/>
  <p:tag name="KSO_WM_UNIT_HIGHLIGHT" val="0"/>
  <p:tag name="KSO_WM_UNIT_COMPATIBLE" val="0"/>
  <p:tag name="KSO_WM_UNIT_DIAGRAM_ISNUMVISUAL" val="0"/>
  <p:tag name="KSO_WM_UNIT_DIAGRAM_ISREFERUNIT" val="0"/>
  <p:tag name="KSO_WM_UNIT_LAYERLEVEL" val="1"/>
</p:tagLst>
</file>

<file path=ppt/tags/tag42.xml><?xml version="1.0" encoding="utf-8"?>
<p:tagLst xmlns:p="http://schemas.openxmlformats.org/presentationml/2006/main">
  <p:tag name="KSO_WM_TAG_VERSION" val="1.0"/>
  <p:tag name="KSO_WM_BEAUTIFY_FLAG" val="#wm#"/>
  <p:tag name="KSO_WM_UNIT_TYPE" val="i"/>
  <p:tag name="KSO_WM_UNIT_ID" val="_5*i*2"/>
  <p:tag name="KSO_WM_UNIT_INDEX" val="2"/>
  <p:tag name="KSO_WM_UNIT_HIGHLIGHT" val="0"/>
  <p:tag name="KSO_WM_UNIT_COMPATIBLE" val="0"/>
  <p:tag name="KSO_WM_UNIT_DIAGRAM_ISNUMVISUAL" val="0"/>
  <p:tag name="KSO_WM_UNIT_DIAGRAM_ISREFERUNIT" val="0"/>
  <p:tag name="KSO_WM_UNIT_LAYERLEVEL" val="1"/>
</p:tagLst>
</file>

<file path=ppt/tags/tag43.xml><?xml version="1.0" encoding="utf-8"?>
<p:tagLst xmlns:p="http://schemas.openxmlformats.org/presentationml/2006/main">
  <p:tag name="KSO_WM_TAG_VERSION" val="1.0"/>
  <p:tag name="KSO_WM_BEAUTIFY_FLAG" val="#wm#"/>
  <p:tag name="KSO_WM_UNIT_TYPE" val="i"/>
  <p:tag name="KSO_WM_UNIT_ID" val="_5*i*4"/>
  <p:tag name="KSO_WM_UNIT_INDEX" val="4"/>
  <p:tag name="KSO_WM_UNIT_HIGHLIGHT" val="0"/>
  <p:tag name="KSO_WM_UNIT_COMPATIBLE" val="0"/>
  <p:tag name="KSO_WM_UNIT_DIAGRAM_ISNUMVISUAL" val="0"/>
  <p:tag name="KSO_WM_UNIT_DIAGRAM_ISREFERUNIT" val="0"/>
  <p:tag name="KSO_WM_UNIT_LAYERLEVEL"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TAG_VERSION" val="1.0"/>
  <p:tag name="KSO_WM_BEAUTIFY_FLAG" val="#wm#"/>
  <p:tag name="KSO_WM_UNIT_TYPE" val="i"/>
  <p:tag name="KSO_WM_UNIT_ID" val="_6*i*2"/>
  <p:tag name="KSO_WM_UNIT_INDEX" val="2"/>
  <p:tag name="KSO_WM_UNIT_HIGHLIGHT" val="0"/>
  <p:tag name="KSO_WM_UNIT_COMPATIBLE" val="0"/>
  <p:tag name="KSO_WM_UNIT_DIAGRAM_ISNUMVISUAL" val="0"/>
  <p:tag name="KSO_WM_UNIT_DIAGRAM_ISREFERUNIT" val="0"/>
  <p:tag name="KSO_WM_UNIT_LAYERLEVEL" val="1"/>
</p:tagLst>
</file>

<file path=ppt/tags/tag54.xml><?xml version="1.0" encoding="utf-8"?>
<p:tagLst xmlns:p="http://schemas.openxmlformats.org/presentationml/2006/main">
  <p:tag name="KSO_WM_TAG_VERSION" val="1.0"/>
  <p:tag name="KSO_WM_BEAUTIFY_FLAG" val="#wm#"/>
  <p:tag name="KSO_WM_UNIT_TYPE" val="i"/>
  <p:tag name="KSO_WM_UNIT_ID" val="_6*i*4"/>
  <p:tag name="KSO_WM_UNIT_INDEX" val="4"/>
  <p:tag name="KSO_WM_UNIT_HIGHLIGHT" val="0"/>
  <p:tag name="KSO_WM_UNIT_COMPATIBLE" val="0"/>
  <p:tag name="KSO_WM_UNIT_DIAGRAM_ISNUMVISUAL" val="0"/>
  <p:tag name="KSO_WM_UNIT_DIAGRAM_ISREFERUNIT" val="0"/>
  <p:tag name="KSO_WM_UNIT_LAYERLEVEL" val="1"/>
</p:tagLst>
</file>

<file path=ppt/tags/tag55.xml><?xml version="1.0" encoding="utf-8"?>
<p:tagLst xmlns:p="http://schemas.openxmlformats.org/presentationml/2006/main">
  <p:tag name="KSO_WM_TAG_VERSION" val="1.0"/>
  <p:tag name="KSO_WM_BEAUTIFY_FLAG" val="#wm#"/>
  <p:tag name="KSO_WM_UNIT_TYPE" val="i"/>
  <p:tag name="KSO_WM_UNIT_ID" val="_6*i*2"/>
  <p:tag name="KSO_WM_UNIT_INDEX" val="2"/>
  <p:tag name="KSO_WM_UNIT_HIGHLIGHT" val="0"/>
  <p:tag name="KSO_WM_UNIT_COMPATIBLE" val="0"/>
  <p:tag name="KSO_WM_UNIT_DIAGRAM_ISNUMVISUAL" val="0"/>
  <p:tag name="KSO_WM_UNIT_DIAGRAM_ISREFERUNIT" val="0"/>
  <p:tag name="KSO_WM_UNIT_LAYERLEVEL" val="1"/>
</p:tagLst>
</file>

<file path=ppt/tags/tag56.xml><?xml version="1.0" encoding="utf-8"?>
<p:tagLst xmlns:p="http://schemas.openxmlformats.org/presentationml/2006/main">
  <p:tag name="KSO_WM_TAG_VERSION" val="1.0"/>
  <p:tag name="KSO_WM_BEAUTIFY_FLAG" val="#wm#"/>
  <p:tag name="KSO_WM_UNIT_TYPE" val="i"/>
  <p:tag name="KSO_WM_UNIT_ID" val="_6*i*4"/>
  <p:tag name="KSO_WM_UNIT_INDEX" val="4"/>
  <p:tag name="KSO_WM_UNIT_HIGHLIGHT" val="0"/>
  <p:tag name="KSO_WM_UNIT_COMPATIBLE" val="0"/>
  <p:tag name="KSO_WM_UNIT_DIAGRAM_ISNUMVISUAL" val="0"/>
  <p:tag name="KSO_WM_UNIT_DIAGRAM_ISREFERUNIT" val="0"/>
  <p:tag name="KSO_WM_UNIT_LAYERLEVEL" val="1"/>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TAG_VERSION" val="1.0"/>
  <p:tag name="KSO_WM_BEAUTIFY_FLAG" val="#wm#"/>
  <p:tag name="KSO_WM_UNIT_TYPE" val="i"/>
  <p:tag name="KSO_WM_UNIT_ID" val="_8*i*2"/>
  <p:tag name="KSO_WM_UNIT_INDEX" val="2"/>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TAG_VERSION" val="1.0"/>
  <p:tag name="KSO_WM_BEAUTIFY_FLAG" val="#wm#"/>
  <p:tag name="KSO_WM_UNIT_TYPE" val="i"/>
  <p:tag name="KSO_WM_UNIT_ID" val="_8*i*4"/>
  <p:tag name="KSO_WM_UNIT_INDEX" val="4"/>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TAG_VERSION" val="1.0"/>
  <p:tag name="KSO_WM_BEAUTIFY_FLAG" val="#wm#"/>
  <p:tag name="KSO_WM_UNIT_TYPE" val="i"/>
  <p:tag name="KSO_WM_UNIT_ID" val="_8*i*2"/>
  <p:tag name="KSO_WM_UNIT_INDEX" val="2"/>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TAG_VERSION" val="1.0"/>
  <p:tag name="KSO_WM_BEAUTIFY_FLAG" val="#wm#"/>
  <p:tag name="KSO_WM_UNIT_TYPE" val="i"/>
  <p:tag name="KSO_WM_UNIT_ID" val="_8*i*4"/>
  <p:tag name="KSO_WM_UNIT_INDEX" val="4"/>
  <p:tag name="KSO_WM_UNIT_HIGHLIGHT" val="0"/>
  <p:tag name="KSO_WM_UNIT_COMPATIBLE" val="0"/>
  <p:tag name="KSO_WM_UNIT_DIAGRAM_ISNUMVISUAL" val="0"/>
  <p:tag name="KSO_WM_UNIT_DIAGRAM_ISREFERUNIT" val="0"/>
  <p:tag name="KSO_WM_UNIT_LAYERLEVEL" val="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9*i*1"/>
  <p:tag name="KSO_WM_UNIT_LAYERLEVEL" val="1"/>
  <p:tag name="KSO_WM_TAG_VERSION" val="1.0"/>
  <p:tag name="KSO_WM_BEAUTIFY_FLAG" val="#wm#"/>
  <p:tag name="KSO_WM_UNIT_SUBTYPE" val="h"/>
  <p:tag name="KSO_WM_UNIT_BK_DARK_LIGHT" val="2"/>
</p:tagLst>
</file>

<file path=ppt/tags/tag77.xml><?xml version="1.0" encoding="utf-8"?>
<p:tagLst xmlns:p="http://schemas.openxmlformats.org/presentationml/2006/main">
  <p:tag name="KSO_WM_TAG_VERSION" val="1.0"/>
  <p:tag name="KSO_WM_BEAUTIFY_FLAG" val="#wm#"/>
  <p:tag name="KSO_WM_UNIT_TYPE" val="i"/>
  <p:tag name="KSO_WM_UNIT_ID" val="_9*i*2"/>
  <p:tag name="KSO_WM_UNIT_INDEX" val="2"/>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TAG_VERSION" val="1.0"/>
  <p:tag name="KSO_WM_BEAUTIFY_FLAG" val="#wm#"/>
  <p:tag name="KSO_WM_UNIT_TYPE" val="i"/>
  <p:tag name="KSO_WM_UNIT_ID" val="_9*i*4"/>
  <p:tag name="KSO_WM_UNIT_INDEX" val="4"/>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TAG_VERSION" val="1.0"/>
  <p:tag name="KSO_WM_BEAUTIFY_FLAG" val="#wm#"/>
  <p:tag name="KSO_WM_UNIT_TYPE" val="i"/>
  <p:tag name="KSO_WM_UNIT_ID" val="_9*i*2"/>
  <p:tag name="KSO_WM_UNIT_INDEX" val="2"/>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TAG_VERSION" val="1.0"/>
  <p:tag name="KSO_WM_BEAUTIFY_FLAG" val="#wm#"/>
  <p:tag name="KSO_WM_UNIT_TYPE" val="i"/>
  <p:tag name="KSO_WM_UNIT_ID" val="_9*i*4"/>
  <p:tag name="KSO_WM_UNIT_INDEX" val="4"/>
  <p:tag name="KSO_WM_UNIT_HIGHLIGHT" val="0"/>
  <p:tag name="KSO_WM_UNIT_COMPATIBLE" val="0"/>
  <p:tag name="KSO_WM_UNIT_DIAGRAM_ISNUMVISUAL" val="0"/>
  <p:tag name="KSO_WM_UNIT_DIAGRAM_ISREFERUNIT" val="0"/>
  <p:tag name="KSO_WM_UNIT_LAYERLEVEL" val="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0*i*1"/>
  <p:tag name="KSO_WM_UNIT_LAYERLEVEL" val="1"/>
  <p:tag name="KSO_WM_TAG_VERSION" val="1.0"/>
  <p:tag name="KSO_WM_BEAUTIFY_FLAG" val="#wm#"/>
  <p:tag name="KSO_WM_UNIT_SUBTYPE" val="h"/>
  <p:tag name="KSO_WM_UNIT_BK_DARK_LIGHT" val="2"/>
</p:tagLst>
</file>

<file path=ppt/tags/tag88.xml><?xml version="1.0" encoding="utf-8"?>
<p:tagLst xmlns:p="http://schemas.openxmlformats.org/presentationml/2006/main">
  <p:tag name="KSO_WM_TAG_VERSION" val="1.0"/>
  <p:tag name="KSO_WM_BEAUTIFY_FLAG" val="#wm#"/>
  <p:tag name="KSO_WM_UNIT_TYPE" val="i"/>
  <p:tag name="KSO_WM_UNIT_ID" val="_10*i*2"/>
  <p:tag name="KSO_WM_UNIT_INDEX" val="2"/>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TAG_VERSION" val="1.0"/>
  <p:tag name="KSO_WM_BEAUTIFY_FLAG" val="#wm#"/>
  <p:tag name="KSO_WM_UNIT_TYPE" val="i"/>
  <p:tag name="KSO_WM_UNIT_ID" val="_10*i*4"/>
  <p:tag name="KSO_WM_UNIT_INDEX" val="4"/>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TAG_VERSION" val="1.0"/>
  <p:tag name="KSO_WM_BEAUTIFY_FLAG" val="#wm#"/>
  <p:tag name="KSO_WM_UNIT_TYPE" val="i"/>
  <p:tag name="KSO_WM_UNIT_ID" val="_10*i*2"/>
  <p:tag name="KSO_WM_UNIT_INDEX" val="2"/>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TAG_VERSION" val="1.0"/>
  <p:tag name="KSO_WM_BEAUTIFY_FLAG" val="#wm#"/>
  <p:tag name="KSO_WM_UNIT_TYPE" val="i"/>
  <p:tag name="KSO_WM_UNIT_ID" val="_10*i*4"/>
  <p:tag name="KSO_WM_UNIT_INDEX" val="4"/>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UNIT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heme/theme1.xml><?xml version="1.0" encoding="utf-8"?>
<a:theme xmlns:a="http://schemas.openxmlformats.org/drawingml/2006/main" name="1_Office 主题​​">
  <a:themeElements>
    <a:clrScheme name="">
      <a:dk1>
        <a:srgbClr val="000000"/>
      </a:dk1>
      <a:lt1>
        <a:srgbClr val="FFFFFF"/>
      </a:lt1>
      <a:dk2>
        <a:srgbClr val="3F3F3F"/>
      </a:dk2>
      <a:lt2>
        <a:srgbClr val="FFFFFF"/>
      </a:lt2>
      <a:accent1>
        <a:srgbClr val="FFBF00"/>
      </a:accent1>
      <a:accent2>
        <a:srgbClr val="D6CF3E"/>
      </a:accent2>
      <a:accent3>
        <a:srgbClr val="B1DC59"/>
      </a:accent3>
      <a:accent4>
        <a:srgbClr val="8FE67D"/>
      </a:accent4>
      <a:accent5>
        <a:srgbClr val="6BEDA1"/>
      </a:accent5>
      <a:accent6>
        <a:srgbClr val="4AF1C6"/>
      </a:accent6>
      <a:hlink>
        <a:srgbClr val="447DED"/>
      </a:hlink>
      <a:folHlink>
        <a:srgbClr val="9B34A2"/>
      </a:folHlink>
    </a:clrScheme>
    <a:fontScheme name="自定义 1">
      <a:majorFont>
        <a:latin typeface="微软雅黑"/>
        <a:ea typeface="汉仪旗黑-85S"/>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442</Words>
  <Application>WPS 演示</Application>
  <PresentationFormat>宽屏</PresentationFormat>
  <Paragraphs>39</Paragraphs>
  <Slides>8</Slides>
  <Notes>4</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8</vt:i4>
      </vt:variant>
    </vt:vector>
  </HeadingPairs>
  <TitlesOfParts>
    <vt:vector size="18" baseType="lpstr">
      <vt:lpstr>Arial</vt:lpstr>
      <vt:lpstr>宋体</vt:lpstr>
      <vt:lpstr>Wingdings</vt:lpstr>
      <vt:lpstr>Wingdings</vt:lpstr>
      <vt:lpstr>微软雅黑</vt:lpstr>
      <vt:lpstr>汉仪旗黑-85S</vt:lpstr>
      <vt:lpstr>黑体</vt:lpstr>
      <vt:lpstr>Arial Unicode MS</vt:lpstr>
      <vt:lpstr>1_Office 主题​​</vt:lpstr>
      <vt:lpstr>1_WPS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结束语</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张旭</cp:lastModifiedBy>
  <cp:revision>161</cp:revision>
  <dcterms:created xsi:type="dcterms:W3CDTF">2019-06-19T02:08:00Z</dcterms:created>
  <dcterms:modified xsi:type="dcterms:W3CDTF">2026-04-29T07:18:27Z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2052-12.1.0.25865</vt:lpwstr>
  </property>
  <property fmtid="{D5CDD505-2E9C-101B-9397-08002B2CF9AE}" pid="3" name="ICV">
    <vt:lpwstr>8489E6EFBD00413F9E4B78FB6F56F102_11</vt:lpwstr>
  </property>
</Properties>
</file>