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media/image7.jpg" ContentType="image/jpeg"/>
  <Override PartName="/ppt/media/image8.jpg" ContentType="image/jpeg"/>
  <Override PartName="/ppt/media/image9.jpg" ContentType="image/jpeg"/>
  <Override PartName="/ppt/media/image10.jpg" ContentType="image/jpeg"/>
  <Override PartName="/ppt/media/image21.jpg" ContentType="image/jpeg"/>
  <Override PartName="/ppt/media/image24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08" r:id="rId2"/>
    <p:sldMasterId id="2147483744" r:id="rId3"/>
    <p:sldMasterId id="2147483762" r:id="rId4"/>
    <p:sldMasterId id="2147483780" r:id="rId5"/>
  </p:sldMasterIdLst>
  <p:notesMasterIdLst>
    <p:notesMasterId r:id="rId16"/>
  </p:notesMasterIdLst>
  <p:sldIdLst>
    <p:sldId id="343" r:id="rId6"/>
    <p:sldId id="322" r:id="rId7"/>
    <p:sldId id="324" r:id="rId8"/>
    <p:sldId id="325" r:id="rId9"/>
    <p:sldId id="326" r:id="rId10"/>
    <p:sldId id="363" r:id="rId11"/>
    <p:sldId id="373" r:id="rId12"/>
    <p:sldId id="354" r:id="rId13"/>
    <p:sldId id="356" r:id="rId14"/>
    <p:sldId id="358" r:id="rId15"/>
  </p:sldIdLst>
  <p:sldSz cx="13716000" cy="9601200"/>
  <p:notesSz cx="6797675" cy="9926638"/>
  <p:defaultTextStyle>
    <a:defPPr>
      <a:defRPr lang="en-US"/>
    </a:defPPr>
    <a:lvl1pPr marL="0" algn="l" defTabSz="1118870" rtl="0" eaLnBrk="1" latinLnBrk="0" hangingPunct="1">
      <a:defRPr sz="2205" kern="1200">
        <a:solidFill>
          <a:schemeClr val="tx1"/>
        </a:solidFill>
        <a:latin typeface="+mn-lt"/>
        <a:ea typeface="+mn-ea"/>
        <a:cs typeface="+mn-cs"/>
      </a:defRPr>
    </a:lvl1pPr>
    <a:lvl2pPr marL="559435" algn="l" defTabSz="1118870" rtl="0" eaLnBrk="1" latinLnBrk="0" hangingPunct="1">
      <a:defRPr sz="2205" kern="1200">
        <a:solidFill>
          <a:schemeClr val="tx1"/>
        </a:solidFill>
        <a:latin typeface="+mn-lt"/>
        <a:ea typeface="+mn-ea"/>
        <a:cs typeface="+mn-cs"/>
      </a:defRPr>
    </a:lvl2pPr>
    <a:lvl3pPr marL="1119505" algn="l" defTabSz="1118870" rtl="0" eaLnBrk="1" latinLnBrk="0" hangingPunct="1">
      <a:defRPr sz="2205" kern="1200">
        <a:solidFill>
          <a:schemeClr val="tx1"/>
        </a:solidFill>
        <a:latin typeface="+mn-lt"/>
        <a:ea typeface="+mn-ea"/>
        <a:cs typeface="+mn-cs"/>
      </a:defRPr>
    </a:lvl3pPr>
    <a:lvl4pPr marL="1678940" algn="l" defTabSz="1118870" rtl="0" eaLnBrk="1" latinLnBrk="0" hangingPunct="1">
      <a:defRPr sz="2205" kern="1200">
        <a:solidFill>
          <a:schemeClr val="tx1"/>
        </a:solidFill>
        <a:latin typeface="+mn-lt"/>
        <a:ea typeface="+mn-ea"/>
        <a:cs typeface="+mn-cs"/>
      </a:defRPr>
    </a:lvl4pPr>
    <a:lvl5pPr marL="2238375" algn="l" defTabSz="1118870" rtl="0" eaLnBrk="1" latinLnBrk="0" hangingPunct="1">
      <a:defRPr sz="2205" kern="1200">
        <a:solidFill>
          <a:schemeClr val="tx1"/>
        </a:solidFill>
        <a:latin typeface="+mn-lt"/>
        <a:ea typeface="+mn-ea"/>
        <a:cs typeface="+mn-cs"/>
      </a:defRPr>
    </a:lvl5pPr>
    <a:lvl6pPr marL="2797810" algn="l" defTabSz="1118870" rtl="0" eaLnBrk="1" latinLnBrk="0" hangingPunct="1">
      <a:defRPr sz="2205" kern="1200">
        <a:solidFill>
          <a:schemeClr val="tx1"/>
        </a:solidFill>
        <a:latin typeface="+mn-lt"/>
        <a:ea typeface="+mn-ea"/>
        <a:cs typeface="+mn-cs"/>
      </a:defRPr>
    </a:lvl6pPr>
    <a:lvl7pPr marL="3357880" algn="l" defTabSz="1118870" rtl="0" eaLnBrk="1" latinLnBrk="0" hangingPunct="1">
      <a:defRPr sz="2205" kern="1200">
        <a:solidFill>
          <a:schemeClr val="tx1"/>
        </a:solidFill>
        <a:latin typeface="+mn-lt"/>
        <a:ea typeface="+mn-ea"/>
        <a:cs typeface="+mn-cs"/>
      </a:defRPr>
    </a:lvl7pPr>
    <a:lvl8pPr marL="3917315" algn="l" defTabSz="1118870" rtl="0" eaLnBrk="1" latinLnBrk="0" hangingPunct="1">
      <a:defRPr sz="2205" kern="1200">
        <a:solidFill>
          <a:schemeClr val="tx1"/>
        </a:solidFill>
        <a:latin typeface="+mn-lt"/>
        <a:ea typeface="+mn-ea"/>
        <a:cs typeface="+mn-cs"/>
      </a:defRPr>
    </a:lvl8pPr>
    <a:lvl9pPr marL="4476750" algn="l" defTabSz="1118870" rtl="0" eaLnBrk="1" latinLnBrk="0" hangingPunct="1">
      <a:defRPr sz="22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4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2F3A"/>
    <a:srgbClr val="A88E78"/>
    <a:srgbClr val="B3A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5" autoAdjust="0"/>
    <p:restoredTop sz="94673" autoAdjust="0"/>
  </p:normalViewPr>
  <p:slideViewPr>
    <p:cSldViewPr snapToGrid="0">
      <p:cViewPr varScale="1">
        <p:scale>
          <a:sx n="75" d="100"/>
          <a:sy n="75" d="100"/>
        </p:scale>
        <p:origin x="1512" y="66"/>
      </p:cViewPr>
      <p:guideLst>
        <p:guide orient="horz" pos="3024"/>
        <p:guide pos="4320"/>
      </p:guideLst>
    </p:cSldViewPr>
  </p:slideViewPr>
  <p:outlineViewPr>
    <p:cViewPr>
      <p:scale>
        <a:sx n="33" d="100"/>
        <a:sy n="33" d="100"/>
      </p:scale>
      <p:origin x="0" y="-1935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BFEF7-CC50-46EB-8A85-13B5D5F5AA29}" type="datetimeFigureOut">
              <a:rPr lang="zh-CN" altLang="en-US" smtClean="0"/>
              <a:t>2026/4/29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1241425"/>
            <a:ext cx="47847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A91AD9-8C63-42E7-9437-B2CCE9F463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6343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242F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28700" y="6084571"/>
            <a:ext cx="11658600" cy="1595120"/>
          </a:xfrm>
        </p:spPr>
        <p:txBody>
          <a:bodyPr anchor="ctr">
            <a:normAutofit/>
          </a:bodyPr>
          <a:lstStyle>
            <a:lvl1pPr algn="ctr">
              <a:defRPr sz="2800" spc="200" baseline="0">
                <a:solidFill>
                  <a:schemeClr val="bg1">
                    <a:lumMod val="95000"/>
                  </a:schemeClr>
                </a:solidFill>
                <a:latin typeface="Goudy Old Style" panose="020205020503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5" y="9601201"/>
            <a:ext cx="3086100" cy="266700"/>
          </a:xfrm>
        </p:spPr>
        <p:txBody>
          <a:bodyPr/>
          <a:lstStyle/>
          <a:p>
            <a:fld id="{7C30FA26-49FB-4EA4-9E21-BA2AA3F7FCB1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14815" y="9601201"/>
            <a:ext cx="3958209" cy="2667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4950" y="9601201"/>
            <a:ext cx="3086100" cy="266700"/>
          </a:xfrm>
        </p:spPr>
        <p:txBody>
          <a:bodyPr/>
          <a:lstStyle/>
          <a:p>
            <a:fld id="{1E541E2B-1501-4907-AC97-DF9A6954CC5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>
            <a:off x="2997200" y="6197919"/>
            <a:ext cx="7658100" cy="0"/>
          </a:xfrm>
          <a:prstGeom prst="line">
            <a:avLst/>
          </a:prstGeom>
          <a:ln w="9525">
            <a:solidFill>
              <a:srgbClr val="939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 bwMode="auto">
          <a:xfrm>
            <a:off x="2997200" y="7566344"/>
            <a:ext cx="7658100" cy="0"/>
          </a:xfrm>
          <a:prstGeom prst="line">
            <a:avLst/>
          </a:prstGeom>
          <a:ln w="9525">
            <a:solidFill>
              <a:srgbClr val="939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88" y="2956560"/>
            <a:ext cx="418782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0A075-07B5-4B9B-A5B0-49553BCB2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5" y="511181"/>
            <a:ext cx="11830050" cy="68902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SG" sz="1176" kern="0" cap="all" spc="175" dirty="0">
                <a:solidFill>
                  <a:srgbClr val="A88E78"/>
                </a:solidFill>
                <a:latin typeface="GoudyWtcT" pitchFamily="2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6E453-9561-460C-9F8C-1A2FC4C7B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975" y="1848278"/>
            <a:ext cx="11830050" cy="67988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3BCB7-65ED-48A6-A9A9-3FAC0D5CE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6925" y="8899531"/>
            <a:ext cx="3086100" cy="511175"/>
          </a:xfrm>
          <a:prstGeom prst="rect">
            <a:avLst/>
          </a:prstGeom>
        </p:spPr>
        <p:txBody>
          <a:bodyPr/>
          <a:lstStyle/>
          <a:p>
            <a:pPr defTabSz="1280160" eaLnBrk="0" fontAlgn="base" hangingPunct="0">
              <a:spcBef>
                <a:spcPct val="0"/>
              </a:spcBef>
              <a:spcAft>
                <a:spcPct val="0"/>
              </a:spcAft>
            </a:pPr>
            <a:fld id="{4F766EC1-14B4-4DE2-A9FD-5BF4737095E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8016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2DB1691-C1F5-4865-A628-5F4C6FE186DB}"/>
              </a:ext>
            </a:extLst>
          </p:cNvPr>
          <p:cNvCxnSpPr>
            <a:cxnSpLocks/>
          </p:cNvCxnSpPr>
          <p:nvPr/>
        </p:nvCxnSpPr>
        <p:spPr bwMode="auto">
          <a:xfrm>
            <a:off x="942975" y="1200200"/>
            <a:ext cx="11830050" cy="0"/>
          </a:xfrm>
          <a:prstGeom prst="line">
            <a:avLst/>
          </a:prstGeom>
          <a:ln w="9525">
            <a:solidFill>
              <a:srgbClr val="B3A9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D118AB5-74D8-4249-A75E-D88F5B4D79D9}"/>
              </a:ext>
            </a:extLst>
          </p:cNvPr>
          <p:cNvCxnSpPr>
            <a:cxnSpLocks/>
          </p:cNvCxnSpPr>
          <p:nvPr/>
        </p:nvCxnSpPr>
        <p:spPr bwMode="auto">
          <a:xfrm>
            <a:off x="942975" y="8647113"/>
            <a:ext cx="11830050" cy="0"/>
          </a:xfrm>
          <a:prstGeom prst="line">
            <a:avLst/>
          </a:prstGeom>
          <a:ln w="9525">
            <a:solidFill>
              <a:srgbClr val="B3A9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9768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ED9782-2CC1-424A-AF8A-429F29DA42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5322" y="281813"/>
            <a:ext cx="1135409" cy="66598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3BCB7-65ED-48A6-A9A9-3FAC0D5CE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6925" y="8899531"/>
            <a:ext cx="3086100" cy="511175"/>
          </a:xfrm>
          <a:prstGeom prst="rect">
            <a:avLst/>
          </a:prstGeom>
        </p:spPr>
        <p:txBody>
          <a:bodyPr/>
          <a:lstStyle/>
          <a:p>
            <a:pPr defTabSz="1280160" eaLnBrk="0" fontAlgn="base" hangingPunct="0">
              <a:spcBef>
                <a:spcPct val="0"/>
              </a:spcBef>
              <a:spcAft>
                <a:spcPct val="0"/>
              </a:spcAft>
            </a:pPr>
            <a:fld id="{4F766EC1-14B4-4DE2-A9FD-5BF4737095E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8016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50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Db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0A075-07B5-4B9B-A5B0-49553BCB2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5" y="511181"/>
            <a:ext cx="11830050" cy="68902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SG" sz="1176" kern="0" cap="all" spc="175" dirty="0">
                <a:solidFill>
                  <a:srgbClr val="A88E78"/>
                </a:solidFill>
                <a:latin typeface="GoudyWtcT" pitchFamily="2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6E453-9561-460C-9F8C-1A2FC4C7B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977" y="1848278"/>
            <a:ext cx="5771010" cy="67988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3BCB7-65ED-48A6-A9A9-3FAC0D5CE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6925" y="8899531"/>
            <a:ext cx="3086100" cy="511175"/>
          </a:xfrm>
          <a:prstGeom prst="rect">
            <a:avLst/>
          </a:prstGeom>
        </p:spPr>
        <p:txBody>
          <a:bodyPr/>
          <a:lstStyle/>
          <a:p>
            <a:pPr defTabSz="1280160" eaLnBrk="0" fontAlgn="base" hangingPunct="0">
              <a:spcBef>
                <a:spcPct val="0"/>
              </a:spcBef>
              <a:spcAft>
                <a:spcPct val="0"/>
              </a:spcAft>
            </a:pPr>
            <a:fld id="{4F766EC1-14B4-4DE2-A9FD-5BF4737095E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8016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2DB1691-C1F5-4865-A628-5F4C6FE186DB}"/>
              </a:ext>
            </a:extLst>
          </p:cNvPr>
          <p:cNvCxnSpPr>
            <a:cxnSpLocks/>
          </p:cNvCxnSpPr>
          <p:nvPr/>
        </p:nvCxnSpPr>
        <p:spPr bwMode="auto">
          <a:xfrm>
            <a:off x="942975" y="1200200"/>
            <a:ext cx="11830050" cy="0"/>
          </a:xfrm>
          <a:prstGeom prst="line">
            <a:avLst/>
          </a:prstGeom>
          <a:ln w="9525">
            <a:solidFill>
              <a:srgbClr val="B3A9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D118AB5-74D8-4249-A75E-D88F5B4D79D9}"/>
              </a:ext>
            </a:extLst>
          </p:cNvPr>
          <p:cNvCxnSpPr>
            <a:cxnSpLocks/>
          </p:cNvCxnSpPr>
          <p:nvPr/>
        </p:nvCxnSpPr>
        <p:spPr bwMode="auto">
          <a:xfrm>
            <a:off x="942975" y="8647113"/>
            <a:ext cx="11830050" cy="0"/>
          </a:xfrm>
          <a:prstGeom prst="line">
            <a:avLst/>
          </a:prstGeom>
          <a:ln w="9525">
            <a:solidFill>
              <a:srgbClr val="B3A9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E819239-E1DE-4645-A695-C4CD9FA64A3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998046" y="1848278"/>
            <a:ext cx="5771010" cy="67988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BC640D-CF80-4C3C-A294-0F0585355F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5322" y="281813"/>
            <a:ext cx="1135409" cy="66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149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_Db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0A075-07B5-4B9B-A5B0-49553BCB2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5" y="511181"/>
            <a:ext cx="11830050" cy="68902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SG" sz="1176" kern="0" cap="all" spc="175" dirty="0">
                <a:solidFill>
                  <a:srgbClr val="A88E78"/>
                </a:solidFill>
                <a:latin typeface="GoudyWtcT" pitchFamily="2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6E453-9561-460C-9F8C-1A2FC4C7B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979" y="1851509"/>
            <a:ext cx="11826077" cy="18001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3BCB7-65ED-48A6-A9A9-3FAC0D5CE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6925" y="8899531"/>
            <a:ext cx="3086100" cy="511175"/>
          </a:xfrm>
          <a:prstGeom prst="rect">
            <a:avLst/>
          </a:prstGeom>
        </p:spPr>
        <p:txBody>
          <a:bodyPr/>
          <a:lstStyle/>
          <a:p>
            <a:pPr defTabSz="1280160" eaLnBrk="0" fontAlgn="base" hangingPunct="0">
              <a:spcBef>
                <a:spcPct val="0"/>
              </a:spcBef>
              <a:spcAft>
                <a:spcPct val="0"/>
              </a:spcAft>
            </a:pPr>
            <a:fld id="{4F766EC1-14B4-4DE2-A9FD-5BF4737095E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8016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2DB1691-C1F5-4865-A628-5F4C6FE186DB}"/>
              </a:ext>
            </a:extLst>
          </p:cNvPr>
          <p:cNvCxnSpPr>
            <a:cxnSpLocks/>
          </p:cNvCxnSpPr>
          <p:nvPr/>
        </p:nvCxnSpPr>
        <p:spPr bwMode="auto">
          <a:xfrm>
            <a:off x="942975" y="1200200"/>
            <a:ext cx="11830050" cy="0"/>
          </a:xfrm>
          <a:prstGeom prst="line">
            <a:avLst/>
          </a:prstGeom>
          <a:ln w="9525">
            <a:solidFill>
              <a:srgbClr val="B3A9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D118AB5-74D8-4249-A75E-D88F5B4D79D9}"/>
              </a:ext>
            </a:extLst>
          </p:cNvPr>
          <p:cNvCxnSpPr>
            <a:cxnSpLocks/>
          </p:cNvCxnSpPr>
          <p:nvPr/>
        </p:nvCxnSpPr>
        <p:spPr bwMode="auto">
          <a:xfrm>
            <a:off x="942975" y="8647113"/>
            <a:ext cx="11830050" cy="0"/>
          </a:xfrm>
          <a:prstGeom prst="line">
            <a:avLst/>
          </a:prstGeom>
          <a:ln w="9525">
            <a:solidFill>
              <a:srgbClr val="B3A9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E819239-E1DE-4645-A695-C4CD9FA64A3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46014" y="5520687"/>
            <a:ext cx="11830049" cy="18001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EF0E278-1FA6-45FC-B343-57D49CB50D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5322" y="281813"/>
            <a:ext cx="1135409" cy="66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26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">
    <p:bg>
      <p:bgPr>
        <a:solidFill>
          <a:srgbClr val="1923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E5339D-D604-4901-90DC-614562A31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6925" y="8899531"/>
            <a:ext cx="3086100" cy="511175"/>
          </a:xfrm>
          <a:prstGeom prst="rect">
            <a:avLst/>
          </a:prstGeom>
        </p:spPr>
        <p:txBody>
          <a:bodyPr/>
          <a:lstStyle/>
          <a:p>
            <a:pPr defTabSz="1280160" eaLnBrk="0" fontAlgn="base" hangingPunct="0">
              <a:spcBef>
                <a:spcPct val="0"/>
              </a:spcBef>
              <a:spcAft>
                <a:spcPct val="0"/>
              </a:spcAft>
            </a:pPr>
            <a:fld id="{4F766EC1-14B4-4DE2-A9FD-5BF4737095E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8016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2FB4AD8-563F-414D-A465-8D25495F4744}"/>
              </a:ext>
            </a:extLst>
          </p:cNvPr>
          <p:cNvGrpSpPr/>
          <p:nvPr/>
        </p:nvGrpSpPr>
        <p:grpSpPr>
          <a:xfrm>
            <a:off x="3257603" y="4368558"/>
            <a:ext cx="7272809" cy="864095"/>
            <a:chOff x="3257600" y="4368552"/>
            <a:chExt cx="7272808" cy="864096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00D1E39-0589-4D1F-AE97-F7DD1772D7E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57600" y="4368552"/>
              <a:ext cx="7272808" cy="0"/>
            </a:xfrm>
            <a:prstGeom prst="line">
              <a:avLst/>
            </a:prstGeom>
            <a:ln w="9525">
              <a:solidFill>
                <a:srgbClr val="9395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596A38D-15BB-49FF-9E80-28919F89533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57600" y="5232648"/>
              <a:ext cx="7272808" cy="0"/>
            </a:xfrm>
            <a:prstGeom prst="line">
              <a:avLst/>
            </a:prstGeom>
            <a:ln w="9525">
              <a:solidFill>
                <a:srgbClr val="9395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itle 17">
            <a:extLst>
              <a:ext uri="{FF2B5EF4-FFF2-40B4-BE49-F238E27FC236}">
                <a16:creationId xmlns:a16="http://schemas.microsoft.com/office/drawing/2014/main" id="{AEA048F8-E060-43CB-A38E-7223EDD59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7603" y="4471616"/>
            <a:ext cx="7272809" cy="617016"/>
          </a:xfrm>
        </p:spPr>
        <p:txBody>
          <a:bodyPr/>
          <a:lstStyle>
            <a:lvl1pPr algn="ctr">
              <a:defRPr lang="en-SG" sz="1176" kern="0" cap="all" spc="175" dirty="0">
                <a:solidFill>
                  <a:schemeClr val="bg1"/>
                </a:solidFill>
                <a:latin typeface="GoudyWtcT" pitchFamily="2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52597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_Secondary">
    <p:bg>
      <p:bgPr>
        <a:solidFill>
          <a:srgbClr val="2C37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E5339D-D604-4901-90DC-614562A31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6925" y="8899531"/>
            <a:ext cx="3086100" cy="511175"/>
          </a:xfrm>
          <a:prstGeom prst="rect">
            <a:avLst/>
          </a:prstGeom>
        </p:spPr>
        <p:txBody>
          <a:bodyPr/>
          <a:lstStyle/>
          <a:p>
            <a:pPr defTabSz="1280160" eaLnBrk="0" fontAlgn="base" hangingPunct="0">
              <a:spcBef>
                <a:spcPct val="0"/>
              </a:spcBef>
              <a:spcAft>
                <a:spcPct val="0"/>
              </a:spcAft>
            </a:pPr>
            <a:fld id="{4F766EC1-14B4-4DE2-A9FD-5BF4737095E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8016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2FB4AD8-563F-414D-A465-8D25495F4744}"/>
              </a:ext>
            </a:extLst>
          </p:cNvPr>
          <p:cNvGrpSpPr/>
          <p:nvPr/>
        </p:nvGrpSpPr>
        <p:grpSpPr>
          <a:xfrm>
            <a:off x="3257603" y="4368558"/>
            <a:ext cx="7272809" cy="864095"/>
            <a:chOff x="3257600" y="4368552"/>
            <a:chExt cx="7272808" cy="864096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00D1E39-0589-4D1F-AE97-F7DD1772D7E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57600" y="4368552"/>
              <a:ext cx="7272808" cy="0"/>
            </a:xfrm>
            <a:prstGeom prst="line">
              <a:avLst/>
            </a:prstGeom>
            <a:ln w="9525">
              <a:solidFill>
                <a:srgbClr val="9395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596A38D-15BB-49FF-9E80-28919F89533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57600" y="5232648"/>
              <a:ext cx="7272808" cy="0"/>
            </a:xfrm>
            <a:prstGeom prst="line">
              <a:avLst/>
            </a:prstGeom>
            <a:ln w="9525">
              <a:solidFill>
                <a:srgbClr val="9395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itle 17">
            <a:extLst>
              <a:ext uri="{FF2B5EF4-FFF2-40B4-BE49-F238E27FC236}">
                <a16:creationId xmlns:a16="http://schemas.microsoft.com/office/drawing/2014/main" id="{AEA048F8-E060-43CB-A38E-7223EDD59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7603" y="4471616"/>
            <a:ext cx="7272809" cy="617016"/>
          </a:xfrm>
        </p:spPr>
        <p:txBody>
          <a:bodyPr/>
          <a:lstStyle>
            <a:lvl1pPr algn="ctr">
              <a:defRPr lang="en-SG" sz="1176" kern="0" cap="all" spc="175" dirty="0">
                <a:solidFill>
                  <a:srgbClr val="E4DAD4"/>
                </a:solidFill>
                <a:latin typeface="GoudyWtcT" pitchFamily="2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2846587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st Slide">
    <p:bg>
      <p:bgPr>
        <a:solidFill>
          <a:srgbClr val="1923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E5339D-D604-4901-90DC-614562A31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6925" y="8899531"/>
            <a:ext cx="3086100" cy="511175"/>
          </a:xfrm>
          <a:prstGeom prst="rect">
            <a:avLst/>
          </a:prstGeom>
        </p:spPr>
        <p:txBody>
          <a:bodyPr/>
          <a:lstStyle/>
          <a:p>
            <a:pPr defTabSz="1280160" eaLnBrk="0" fontAlgn="base" hangingPunct="0">
              <a:spcBef>
                <a:spcPct val="0"/>
              </a:spcBef>
              <a:spcAft>
                <a:spcPct val="0"/>
              </a:spcAft>
            </a:pPr>
            <a:fld id="{4F766EC1-14B4-4DE2-A9FD-5BF4737095E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8016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1">
            <a:extLst>
              <a:ext uri="{FF2B5EF4-FFF2-40B4-BE49-F238E27FC236}">
                <a16:creationId xmlns:a16="http://schemas.microsoft.com/office/drawing/2014/main" id="{3015CEAE-29DB-4384-AB98-986529F16DDA}"/>
              </a:ext>
            </a:extLst>
          </p:cNvPr>
          <p:cNvGrpSpPr>
            <a:grpSpLocks/>
          </p:cNvGrpSpPr>
          <p:nvPr/>
        </p:nvGrpSpPr>
        <p:grpSpPr bwMode="auto">
          <a:xfrm>
            <a:off x="4927604" y="4491830"/>
            <a:ext cx="3860801" cy="617537"/>
            <a:chOff x="4470189" y="4622795"/>
            <a:chExt cx="3861223" cy="61785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BF1693F-2914-44DF-A468-EDCDD163235F}"/>
                </a:ext>
              </a:extLst>
            </p:cNvPr>
            <p:cNvSpPr txBox="1"/>
            <p:nvPr/>
          </p:nvSpPr>
          <p:spPr bwMode="auto">
            <a:xfrm>
              <a:off x="4470189" y="4810216"/>
              <a:ext cx="3861223" cy="18938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128016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G" sz="630" b="0" i="0" u="none" strike="noStrike" kern="1200" cap="none" spc="45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Goudy Old Style" panose="02020502050305020303" pitchFamily="18" charset="0"/>
                  <a:ea typeface="+mn-ea"/>
                  <a:cs typeface="Arial" panose="020B0604020202020204" pitchFamily="34" charset="0"/>
                </a:rPr>
                <a:t>WWW.CAPELLAHOTELGROUP.COM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775AF23-ADE6-4286-BF10-98365C4BF567}"/>
                </a:ext>
              </a:extLst>
            </p:cNvPr>
            <p:cNvCxnSpPr/>
            <p:nvPr/>
          </p:nvCxnSpPr>
          <p:spPr bwMode="auto">
            <a:xfrm>
              <a:off x="4890923" y="4622795"/>
              <a:ext cx="3019756" cy="0"/>
            </a:xfrm>
            <a:prstGeom prst="line">
              <a:avLst/>
            </a:prstGeom>
            <a:ln w="9525">
              <a:solidFill>
                <a:srgbClr val="9395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6B153C2-83C9-4B00-99C2-4A7CC4B32959}"/>
                </a:ext>
              </a:extLst>
            </p:cNvPr>
            <p:cNvCxnSpPr/>
            <p:nvPr/>
          </p:nvCxnSpPr>
          <p:spPr bwMode="auto">
            <a:xfrm>
              <a:off x="4890923" y="5240650"/>
              <a:ext cx="3019756" cy="0"/>
            </a:xfrm>
            <a:prstGeom prst="line">
              <a:avLst/>
            </a:prstGeom>
            <a:ln w="6350">
              <a:solidFill>
                <a:srgbClr val="9395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153872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NDING">
    <p:bg>
      <p:bgPr>
        <a:solidFill>
          <a:srgbClr val="242F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"/>
          <p:cNvGrpSpPr>
            <a:grpSpLocks/>
          </p:cNvGrpSpPr>
          <p:nvPr/>
        </p:nvGrpSpPr>
        <p:grpSpPr bwMode="auto">
          <a:xfrm>
            <a:off x="4927603" y="4491833"/>
            <a:ext cx="3860801" cy="617537"/>
            <a:chOff x="4470189" y="4622795"/>
            <a:chExt cx="3861223" cy="617855"/>
          </a:xfrm>
        </p:grpSpPr>
        <p:sp>
          <p:nvSpPr>
            <p:cNvPr id="9" name="TextBox 8"/>
            <p:cNvSpPr txBox="1"/>
            <p:nvPr/>
          </p:nvSpPr>
          <p:spPr bwMode="auto">
            <a:xfrm>
              <a:off x="4470189" y="4810216"/>
              <a:ext cx="3861223" cy="19476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128016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G" sz="665" b="0" i="0" u="none" strike="noStrike" kern="1200" cap="none" spc="49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Berthold Akzidenz Grotesk BE" panose="02000503030000020003" pitchFamily="2" charset="0"/>
                  <a:ea typeface="+mn-ea"/>
                  <a:cs typeface="Arial" panose="020B0604020202020204" pitchFamily="34" charset="0"/>
                </a:rPr>
                <a:t>WWW.CAPELLAHOTELGROUP.COM</a:t>
              </a:r>
            </a:p>
          </p:txBody>
        </p:sp>
        <p:cxnSp>
          <p:nvCxnSpPr>
            <p:cNvPr id="10" name="Straight Connector 9"/>
            <p:cNvCxnSpPr/>
            <p:nvPr/>
          </p:nvCxnSpPr>
          <p:spPr bwMode="auto">
            <a:xfrm>
              <a:off x="4890923" y="4622795"/>
              <a:ext cx="3019756" cy="0"/>
            </a:xfrm>
            <a:prstGeom prst="line">
              <a:avLst/>
            </a:prstGeom>
            <a:ln w="9525">
              <a:solidFill>
                <a:srgbClr val="9395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auto">
            <a:xfrm>
              <a:off x="4890923" y="5240650"/>
              <a:ext cx="3019756" cy="0"/>
            </a:xfrm>
            <a:prstGeom prst="line">
              <a:avLst/>
            </a:prstGeom>
            <a:ln w="6350">
              <a:solidFill>
                <a:srgbClr val="9395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65" r="39877" b="44455"/>
          <a:stretch/>
        </p:blipFill>
        <p:spPr bwMode="auto">
          <a:xfrm>
            <a:off x="13716003" y="719334"/>
            <a:ext cx="396240" cy="670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18812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Slide">
    <p:bg>
      <p:bgPr>
        <a:solidFill>
          <a:srgbClr val="1923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C8B06D-1E82-4F6E-A322-FB6ADCF51C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107" y="3328069"/>
            <a:ext cx="4141790" cy="294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5061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Main Slide">
    <p:bg>
      <p:bgPr>
        <a:solidFill>
          <a:srgbClr val="1923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C8B06D-1E82-4F6E-A322-FB6ADCF51C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107" y="2138427"/>
            <a:ext cx="4141790" cy="294506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F4ED353-C2C1-42C2-9C6C-1C381A50AE16}"/>
              </a:ext>
            </a:extLst>
          </p:cNvPr>
          <p:cNvGrpSpPr/>
          <p:nvPr/>
        </p:nvGrpSpPr>
        <p:grpSpPr>
          <a:xfrm>
            <a:off x="3382292" y="6598681"/>
            <a:ext cx="7272809" cy="864095"/>
            <a:chOff x="3257600" y="4368552"/>
            <a:chExt cx="7272808" cy="864096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1B5EB31-0DDB-4C03-963B-D7296A91448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57600" y="4368552"/>
              <a:ext cx="7272808" cy="0"/>
            </a:xfrm>
            <a:prstGeom prst="line">
              <a:avLst/>
            </a:prstGeom>
            <a:ln w="9525">
              <a:solidFill>
                <a:srgbClr val="9395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E010FDA-06FC-440B-A2F4-52B7DACAF9A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57600" y="5232648"/>
              <a:ext cx="7272808" cy="0"/>
            </a:xfrm>
            <a:prstGeom prst="line">
              <a:avLst/>
            </a:prstGeom>
            <a:ln w="9525">
              <a:solidFill>
                <a:srgbClr val="9395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17">
            <a:extLst>
              <a:ext uri="{FF2B5EF4-FFF2-40B4-BE49-F238E27FC236}">
                <a16:creationId xmlns:a16="http://schemas.microsoft.com/office/drawing/2014/main" id="{751BAE5A-6294-472C-8D34-0F55B4E54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2292" y="6701741"/>
            <a:ext cx="7272809" cy="617016"/>
          </a:xfrm>
        </p:spPr>
        <p:txBody>
          <a:bodyPr/>
          <a:lstStyle>
            <a:lvl1pPr algn="ctr">
              <a:defRPr lang="en-SG" sz="1568" kern="0" cap="all" spc="234" dirty="0">
                <a:solidFill>
                  <a:schemeClr val="bg1"/>
                </a:solidFill>
                <a:latin typeface="GoudyWtcT" pitchFamily="2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621009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42975" y="809373"/>
            <a:ext cx="11830050" cy="45199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pc="200" baseline="0" dirty="0">
                <a:latin typeface="Goudy Old Style" panose="02020502050305020303" pitchFamily="18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5000"/>
              </a:lnSpc>
              <a:defRPr>
                <a:latin typeface="+mj-lt"/>
              </a:defRPr>
            </a:lvl1pPr>
            <a:lvl2pPr>
              <a:lnSpc>
                <a:spcPct val="105000"/>
              </a:lnSpc>
              <a:defRPr>
                <a:latin typeface="+mj-lt"/>
              </a:defRPr>
            </a:lvl2pPr>
            <a:lvl3pPr>
              <a:lnSpc>
                <a:spcPct val="105000"/>
              </a:lnSpc>
              <a:defRPr>
                <a:latin typeface="+mj-lt"/>
              </a:defRPr>
            </a:lvl3pPr>
            <a:lvl4pPr>
              <a:lnSpc>
                <a:spcPct val="105000"/>
              </a:lnSpc>
              <a:defRPr>
                <a:latin typeface="+mj-lt"/>
              </a:defRPr>
            </a:lvl4pPr>
            <a:lvl5pPr>
              <a:lnSpc>
                <a:spcPct val="105000"/>
              </a:lnSpc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7C30FA26-49FB-4EA4-9E21-BA2AA3F7FCB1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1E541E2B-1501-4907-AC97-DF9A6954CC5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>
            <a:off x="942975" y="1261364"/>
            <a:ext cx="11830049" cy="0"/>
          </a:xfrm>
          <a:prstGeom prst="line">
            <a:avLst/>
          </a:prstGeom>
          <a:ln w="9525">
            <a:solidFill>
              <a:srgbClr val="B3A9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ED9782-2CC1-424A-AF8A-429F29DA42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5322" y="281810"/>
            <a:ext cx="1135409" cy="6659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00A075-07B5-4B9B-A5B0-49553BCB2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5" y="511178"/>
            <a:ext cx="11830050" cy="68902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SG" sz="1568" kern="0" cap="all" spc="234" dirty="0">
                <a:solidFill>
                  <a:srgbClr val="A88E78"/>
                </a:solidFill>
                <a:latin typeface="GoudyWtcT" pitchFamily="2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6E453-9561-460C-9F8C-1A2FC4C7B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975" y="1848278"/>
            <a:ext cx="11830050" cy="67988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3BCB7-65ED-48A6-A9A9-3FAC0D5CE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6925" y="8899528"/>
            <a:ext cx="3086100" cy="511175"/>
          </a:xfrm>
          <a:prstGeom prst="rect">
            <a:avLst/>
          </a:prstGeom>
        </p:spPr>
        <p:txBody>
          <a:bodyPr/>
          <a:lstStyle/>
          <a:p>
            <a:pPr defTabSz="1280160" eaLnBrk="0" fontAlgn="base" hangingPunct="0">
              <a:spcBef>
                <a:spcPct val="0"/>
              </a:spcBef>
              <a:spcAft>
                <a:spcPct val="0"/>
              </a:spcAft>
            </a:pPr>
            <a:fld id="{4F766EC1-14B4-4DE2-A9FD-5BF4737095E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8016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2DB1691-C1F5-4865-A628-5F4C6FE186DB}"/>
              </a:ext>
            </a:extLst>
          </p:cNvPr>
          <p:cNvCxnSpPr>
            <a:cxnSpLocks/>
          </p:cNvCxnSpPr>
          <p:nvPr/>
        </p:nvCxnSpPr>
        <p:spPr bwMode="auto">
          <a:xfrm>
            <a:off x="942975" y="1200200"/>
            <a:ext cx="11830050" cy="0"/>
          </a:xfrm>
          <a:prstGeom prst="line">
            <a:avLst/>
          </a:prstGeom>
          <a:ln w="9525">
            <a:solidFill>
              <a:srgbClr val="B3A9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D118AB5-74D8-4249-A75E-D88F5B4D79D9}"/>
              </a:ext>
            </a:extLst>
          </p:cNvPr>
          <p:cNvCxnSpPr>
            <a:cxnSpLocks/>
          </p:cNvCxnSpPr>
          <p:nvPr/>
        </p:nvCxnSpPr>
        <p:spPr bwMode="auto">
          <a:xfrm>
            <a:off x="942975" y="8647113"/>
            <a:ext cx="11830050" cy="0"/>
          </a:xfrm>
          <a:prstGeom prst="line">
            <a:avLst/>
          </a:prstGeom>
          <a:ln w="9525">
            <a:solidFill>
              <a:srgbClr val="B3A9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8520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ED9782-2CC1-424A-AF8A-429F29DA42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5322" y="281810"/>
            <a:ext cx="1135409" cy="66598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3BCB7-65ED-48A6-A9A9-3FAC0D5CE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6925" y="8899528"/>
            <a:ext cx="3086100" cy="511175"/>
          </a:xfrm>
          <a:prstGeom prst="rect">
            <a:avLst/>
          </a:prstGeom>
        </p:spPr>
        <p:txBody>
          <a:bodyPr/>
          <a:lstStyle/>
          <a:p>
            <a:pPr defTabSz="1280160" eaLnBrk="0" fontAlgn="base" hangingPunct="0">
              <a:spcBef>
                <a:spcPct val="0"/>
              </a:spcBef>
              <a:spcAft>
                <a:spcPct val="0"/>
              </a:spcAft>
            </a:pPr>
            <a:fld id="{4F766EC1-14B4-4DE2-A9FD-5BF4737095E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8016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0980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Db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0A075-07B5-4B9B-A5B0-49553BCB2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5" y="511178"/>
            <a:ext cx="11830050" cy="68902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SG" sz="1568" kern="0" cap="all" spc="234" dirty="0">
                <a:solidFill>
                  <a:srgbClr val="A88E78"/>
                </a:solidFill>
                <a:latin typeface="GoudyWtcT" pitchFamily="2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6E453-9561-460C-9F8C-1A2FC4C7B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977" y="1848278"/>
            <a:ext cx="5771010" cy="67988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3BCB7-65ED-48A6-A9A9-3FAC0D5CE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6925" y="8899528"/>
            <a:ext cx="3086100" cy="511175"/>
          </a:xfrm>
          <a:prstGeom prst="rect">
            <a:avLst/>
          </a:prstGeom>
        </p:spPr>
        <p:txBody>
          <a:bodyPr/>
          <a:lstStyle/>
          <a:p>
            <a:pPr defTabSz="1280160" eaLnBrk="0" fontAlgn="base" hangingPunct="0">
              <a:spcBef>
                <a:spcPct val="0"/>
              </a:spcBef>
              <a:spcAft>
                <a:spcPct val="0"/>
              </a:spcAft>
            </a:pPr>
            <a:fld id="{4F766EC1-14B4-4DE2-A9FD-5BF4737095E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8016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2DB1691-C1F5-4865-A628-5F4C6FE186DB}"/>
              </a:ext>
            </a:extLst>
          </p:cNvPr>
          <p:cNvCxnSpPr>
            <a:cxnSpLocks/>
          </p:cNvCxnSpPr>
          <p:nvPr/>
        </p:nvCxnSpPr>
        <p:spPr bwMode="auto">
          <a:xfrm>
            <a:off x="942975" y="1200200"/>
            <a:ext cx="11830050" cy="0"/>
          </a:xfrm>
          <a:prstGeom prst="line">
            <a:avLst/>
          </a:prstGeom>
          <a:ln w="9525">
            <a:solidFill>
              <a:srgbClr val="B3A9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D118AB5-74D8-4249-A75E-D88F5B4D79D9}"/>
              </a:ext>
            </a:extLst>
          </p:cNvPr>
          <p:cNvCxnSpPr>
            <a:cxnSpLocks/>
          </p:cNvCxnSpPr>
          <p:nvPr/>
        </p:nvCxnSpPr>
        <p:spPr bwMode="auto">
          <a:xfrm>
            <a:off x="942975" y="8647113"/>
            <a:ext cx="11830050" cy="0"/>
          </a:xfrm>
          <a:prstGeom prst="line">
            <a:avLst/>
          </a:prstGeom>
          <a:ln w="9525">
            <a:solidFill>
              <a:srgbClr val="B3A9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E819239-E1DE-4645-A695-C4CD9FA64A3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998045" y="1848278"/>
            <a:ext cx="5771010" cy="67988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BC640D-CF80-4C3C-A294-0F0585355F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5322" y="281810"/>
            <a:ext cx="1135409" cy="66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4830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_Db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0A075-07B5-4B9B-A5B0-49553BCB2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5" y="511178"/>
            <a:ext cx="11830050" cy="68902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SG" sz="1568" kern="0" cap="all" spc="234" dirty="0">
                <a:solidFill>
                  <a:srgbClr val="A88E78"/>
                </a:solidFill>
                <a:latin typeface="GoudyWtcT" pitchFamily="2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6E453-9561-460C-9F8C-1A2FC4C7B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979" y="1851507"/>
            <a:ext cx="11826077" cy="18001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3BCB7-65ED-48A6-A9A9-3FAC0D5CE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6925" y="8899528"/>
            <a:ext cx="3086100" cy="511175"/>
          </a:xfrm>
          <a:prstGeom prst="rect">
            <a:avLst/>
          </a:prstGeom>
        </p:spPr>
        <p:txBody>
          <a:bodyPr/>
          <a:lstStyle/>
          <a:p>
            <a:pPr defTabSz="1280160" eaLnBrk="0" fontAlgn="base" hangingPunct="0">
              <a:spcBef>
                <a:spcPct val="0"/>
              </a:spcBef>
              <a:spcAft>
                <a:spcPct val="0"/>
              </a:spcAft>
            </a:pPr>
            <a:fld id="{4F766EC1-14B4-4DE2-A9FD-5BF4737095E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8016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2DB1691-C1F5-4865-A628-5F4C6FE186DB}"/>
              </a:ext>
            </a:extLst>
          </p:cNvPr>
          <p:cNvCxnSpPr>
            <a:cxnSpLocks/>
          </p:cNvCxnSpPr>
          <p:nvPr/>
        </p:nvCxnSpPr>
        <p:spPr bwMode="auto">
          <a:xfrm>
            <a:off x="942975" y="1200200"/>
            <a:ext cx="11830050" cy="0"/>
          </a:xfrm>
          <a:prstGeom prst="line">
            <a:avLst/>
          </a:prstGeom>
          <a:ln w="9525">
            <a:solidFill>
              <a:srgbClr val="B3A9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D118AB5-74D8-4249-A75E-D88F5B4D79D9}"/>
              </a:ext>
            </a:extLst>
          </p:cNvPr>
          <p:cNvCxnSpPr>
            <a:cxnSpLocks/>
          </p:cNvCxnSpPr>
          <p:nvPr/>
        </p:nvCxnSpPr>
        <p:spPr bwMode="auto">
          <a:xfrm>
            <a:off x="942975" y="8647113"/>
            <a:ext cx="11830050" cy="0"/>
          </a:xfrm>
          <a:prstGeom prst="line">
            <a:avLst/>
          </a:prstGeom>
          <a:ln w="9525">
            <a:solidFill>
              <a:srgbClr val="B3A9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E819239-E1DE-4645-A695-C4CD9FA64A3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46013" y="5520684"/>
            <a:ext cx="11830049" cy="18001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EF0E278-1FA6-45FC-B343-57D49CB50D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5322" y="281810"/>
            <a:ext cx="1135409" cy="66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0104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">
    <p:bg>
      <p:bgPr>
        <a:solidFill>
          <a:srgbClr val="1923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E5339D-D604-4901-90DC-614562A31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6925" y="8899528"/>
            <a:ext cx="3086100" cy="511175"/>
          </a:xfrm>
          <a:prstGeom prst="rect">
            <a:avLst/>
          </a:prstGeom>
        </p:spPr>
        <p:txBody>
          <a:bodyPr/>
          <a:lstStyle/>
          <a:p>
            <a:pPr defTabSz="1280160" eaLnBrk="0" fontAlgn="base" hangingPunct="0">
              <a:spcBef>
                <a:spcPct val="0"/>
              </a:spcBef>
              <a:spcAft>
                <a:spcPct val="0"/>
              </a:spcAft>
            </a:pPr>
            <a:fld id="{4F766EC1-14B4-4DE2-A9FD-5BF4737095E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8016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2FB4AD8-563F-414D-A465-8D25495F4744}"/>
              </a:ext>
            </a:extLst>
          </p:cNvPr>
          <p:cNvGrpSpPr/>
          <p:nvPr/>
        </p:nvGrpSpPr>
        <p:grpSpPr>
          <a:xfrm>
            <a:off x="3257602" y="4368555"/>
            <a:ext cx="7272809" cy="864095"/>
            <a:chOff x="3257600" y="4368552"/>
            <a:chExt cx="7272808" cy="864096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00D1E39-0589-4D1F-AE97-F7DD1772D7E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57600" y="4368552"/>
              <a:ext cx="7272808" cy="0"/>
            </a:xfrm>
            <a:prstGeom prst="line">
              <a:avLst/>
            </a:prstGeom>
            <a:ln w="9525">
              <a:solidFill>
                <a:srgbClr val="9395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596A38D-15BB-49FF-9E80-28919F89533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57600" y="5232648"/>
              <a:ext cx="7272808" cy="0"/>
            </a:xfrm>
            <a:prstGeom prst="line">
              <a:avLst/>
            </a:prstGeom>
            <a:ln w="9525">
              <a:solidFill>
                <a:srgbClr val="9395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itle 17">
            <a:extLst>
              <a:ext uri="{FF2B5EF4-FFF2-40B4-BE49-F238E27FC236}">
                <a16:creationId xmlns:a16="http://schemas.microsoft.com/office/drawing/2014/main" id="{AEA048F8-E060-43CB-A38E-7223EDD59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7602" y="4471616"/>
            <a:ext cx="7272809" cy="617016"/>
          </a:xfrm>
        </p:spPr>
        <p:txBody>
          <a:bodyPr/>
          <a:lstStyle>
            <a:lvl1pPr algn="ctr">
              <a:defRPr lang="en-SG" sz="1568" kern="0" cap="all" spc="234" dirty="0">
                <a:solidFill>
                  <a:schemeClr val="bg1"/>
                </a:solidFill>
                <a:latin typeface="GoudyWtcT" pitchFamily="2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1502510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_Secondary">
    <p:bg>
      <p:bgPr>
        <a:solidFill>
          <a:srgbClr val="2C37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E5339D-D604-4901-90DC-614562A31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6925" y="8899528"/>
            <a:ext cx="3086100" cy="511175"/>
          </a:xfrm>
          <a:prstGeom prst="rect">
            <a:avLst/>
          </a:prstGeom>
        </p:spPr>
        <p:txBody>
          <a:bodyPr/>
          <a:lstStyle/>
          <a:p>
            <a:pPr defTabSz="1280160" eaLnBrk="0" fontAlgn="base" hangingPunct="0">
              <a:spcBef>
                <a:spcPct val="0"/>
              </a:spcBef>
              <a:spcAft>
                <a:spcPct val="0"/>
              </a:spcAft>
            </a:pPr>
            <a:fld id="{4F766EC1-14B4-4DE2-A9FD-5BF4737095E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8016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2FB4AD8-563F-414D-A465-8D25495F4744}"/>
              </a:ext>
            </a:extLst>
          </p:cNvPr>
          <p:cNvGrpSpPr/>
          <p:nvPr/>
        </p:nvGrpSpPr>
        <p:grpSpPr>
          <a:xfrm>
            <a:off x="3257602" y="4368555"/>
            <a:ext cx="7272809" cy="864095"/>
            <a:chOff x="3257600" y="4368552"/>
            <a:chExt cx="7272808" cy="864096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00D1E39-0589-4D1F-AE97-F7DD1772D7E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57600" y="4368552"/>
              <a:ext cx="7272808" cy="0"/>
            </a:xfrm>
            <a:prstGeom prst="line">
              <a:avLst/>
            </a:prstGeom>
            <a:ln w="9525">
              <a:solidFill>
                <a:srgbClr val="9395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596A38D-15BB-49FF-9E80-28919F89533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57600" y="5232648"/>
              <a:ext cx="7272808" cy="0"/>
            </a:xfrm>
            <a:prstGeom prst="line">
              <a:avLst/>
            </a:prstGeom>
            <a:ln w="9525">
              <a:solidFill>
                <a:srgbClr val="9395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itle 17">
            <a:extLst>
              <a:ext uri="{FF2B5EF4-FFF2-40B4-BE49-F238E27FC236}">
                <a16:creationId xmlns:a16="http://schemas.microsoft.com/office/drawing/2014/main" id="{AEA048F8-E060-43CB-A38E-7223EDD59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7602" y="4471616"/>
            <a:ext cx="7272809" cy="617016"/>
          </a:xfrm>
        </p:spPr>
        <p:txBody>
          <a:bodyPr/>
          <a:lstStyle>
            <a:lvl1pPr algn="ctr">
              <a:defRPr lang="en-SG" sz="1568" kern="0" cap="all" spc="234" dirty="0">
                <a:solidFill>
                  <a:srgbClr val="E4DAD4"/>
                </a:solidFill>
                <a:latin typeface="GoudyWtcT" pitchFamily="2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2074054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Singapore">
    <p:bg>
      <p:bgPr>
        <a:solidFill>
          <a:srgbClr val="B943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E5339D-D604-4901-90DC-614562A31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6925" y="8899528"/>
            <a:ext cx="3086100" cy="511175"/>
          </a:xfrm>
          <a:prstGeom prst="rect">
            <a:avLst/>
          </a:prstGeom>
        </p:spPr>
        <p:txBody>
          <a:bodyPr/>
          <a:lstStyle/>
          <a:p>
            <a:pPr defTabSz="1280160" eaLnBrk="0" fontAlgn="base" hangingPunct="0">
              <a:spcBef>
                <a:spcPct val="0"/>
              </a:spcBef>
              <a:spcAft>
                <a:spcPct val="0"/>
              </a:spcAft>
            </a:pPr>
            <a:fld id="{4F766EC1-14B4-4DE2-A9FD-5BF4737095E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8016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2FB4AD8-563F-414D-A465-8D25495F4744}"/>
              </a:ext>
            </a:extLst>
          </p:cNvPr>
          <p:cNvGrpSpPr/>
          <p:nvPr/>
        </p:nvGrpSpPr>
        <p:grpSpPr>
          <a:xfrm>
            <a:off x="3257602" y="4368555"/>
            <a:ext cx="7272809" cy="864095"/>
            <a:chOff x="3257600" y="4368552"/>
            <a:chExt cx="7272808" cy="864096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00D1E39-0589-4D1F-AE97-F7DD1772D7E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57600" y="4368552"/>
              <a:ext cx="7272808" cy="0"/>
            </a:xfrm>
            <a:prstGeom prst="line">
              <a:avLst/>
            </a:prstGeom>
            <a:ln w="9525">
              <a:solidFill>
                <a:srgbClr val="3C252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596A38D-15BB-49FF-9E80-28919F89533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57600" y="5232648"/>
              <a:ext cx="7272808" cy="0"/>
            </a:xfrm>
            <a:prstGeom prst="line">
              <a:avLst/>
            </a:prstGeom>
            <a:ln w="9525">
              <a:solidFill>
                <a:srgbClr val="3C252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itle 17">
            <a:extLst>
              <a:ext uri="{FF2B5EF4-FFF2-40B4-BE49-F238E27FC236}">
                <a16:creationId xmlns:a16="http://schemas.microsoft.com/office/drawing/2014/main" id="{AEA048F8-E060-43CB-A38E-7223EDD59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7602" y="4471616"/>
            <a:ext cx="7272809" cy="617016"/>
          </a:xfrm>
        </p:spPr>
        <p:txBody>
          <a:bodyPr/>
          <a:lstStyle>
            <a:lvl1pPr algn="ctr">
              <a:defRPr lang="en-SG" sz="1568" kern="0" cap="all" spc="234" dirty="0">
                <a:solidFill>
                  <a:srgbClr val="3C2525"/>
                </a:solidFill>
                <a:latin typeface="GoudyWtcT" pitchFamily="2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4683913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_Bangkok">
    <p:bg>
      <p:bgPr>
        <a:solidFill>
          <a:srgbClr val="CBB0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E5339D-D604-4901-90DC-614562A31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6925" y="8899528"/>
            <a:ext cx="3086100" cy="511175"/>
          </a:xfrm>
          <a:prstGeom prst="rect">
            <a:avLst/>
          </a:prstGeom>
        </p:spPr>
        <p:txBody>
          <a:bodyPr/>
          <a:lstStyle/>
          <a:p>
            <a:pPr defTabSz="1280160" eaLnBrk="0" fontAlgn="base" hangingPunct="0">
              <a:spcBef>
                <a:spcPct val="0"/>
              </a:spcBef>
              <a:spcAft>
                <a:spcPct val="0"/>
              </a:spcAft>
            </a:pPr>
            <a:fld id="{4F766EC1-14B4-4DE2-A9FD-5BF4737095E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8016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2FB4AD8-563F-414D-A465-8D25495F4744}"/>
              </a:ext>
            </a:extLst>
          </p:cNvPr>
          <p:cNvGrpSpPr/>
          <p:nvPr/>
        </p:nvGrpSpPr>
        <p:grpSpPr>
          <a:xfrm>
            <a:off x="3257602" y="4368555"/>
            <a:ext cx="7272809" cy="864095"/>
            <a:chOff x="3257600" y="4368552"/>
            <a:chExt cx="7272808" cy="864096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00D1E39-0589-4D1F-AE97-F7DD1772D7E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57600" y="4368552"/>
              <a:ext cx="7272808" cy="0"/>
            </a:xfrm>
            <a:prstGeom prst="line">
              <a:avLst/>
            </a:prstGeom>
            <a:ln w="9525">
              <a:solidFill>
                <a:srgbClr val="5D4E6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596A38D-15BB-49FF-9E80-28919F89533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57600" y="5232648"/>
              <a:ext cx="7272808" cy="0"/>
            </a:xfrm>
            <a:prstGeom prst="line">
              <a:avLst/>
            </a:prstGeom>
            <a:ln w="9525">
              <a:solidFill>
                <a:srgbClr val="5D4E6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itle 17">
            <a:extLst>
              <a:ext uri="{FF2B5EF4-FFF2-40B4-BE49-F238E27FC236}">
                <a16:creationId xmlns:a16="http://schemas.microsoft.com/office/drawing/2014/main" id="{AEA048F8-E060-43CB-A38E-7223EDD59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7602" y="4471616"/>
            <a:ext cx="7272809" cy="617016"/>
          </a:xfrm>
        </p:spPr>
        <p:txBody>
          <a:bodyPr/>
          <a:lstStyle>
            <a:lvl1pPr algn="ctr">
              <a:defRPr lang="en-SG" sz="1568" kern="0" cap="all" spc="234" dirty="0">
                <a:solidFill>
                  <a:srgbClr val="5D4E63"/>
                </a:solidFill>
                <a:latin typeface="GoudyWtcT" pitchFamily="2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9590910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Ubud">
    <p:bg>
      <p:bgPr>
        <a:solidFill>
          <a:srgbClr val="3A6E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E5339D-D604-4901-90DC-614562A31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6925" y="8899528"/>
            <a:ext cx="3086100" cy="511175"/>
          </a:xfrm>
          <a:prstGeom prst="rect">
            <a:avLst/>
          </a:prstGeom>
        </p:spPr>
        <p:txBody>
          <a:bodyPr/>
          <a:lstStyle/>
          <a:p>
            <a:pPr defTabSz="1280160" eaLnBrk="0" fontAlgn="base" hangingPunct="0">
              <a:spcBef>
                <a:spcPct val="0"/>
              </a:spcBef>
              <a:spcAft>
                <a:spcPct val="0"/>
              </a:spcAft>
            </a:pPr>
            <a:fld id="{4F766EC1-14B4-4DE2-A9FD-5BF4737095E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8016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2FB4AD8-563F-414D-A465-8D25495F4744}"/>
              </a:ext>
            </a:extLst>
          </p:cNvPr>
          <p:cNvGrpSpPr/>
          <p:nvPr/>
        </p:nvGrpSpPr>
        <p:grpSpPr>
          <a:xfrm>
            <a:off x="3257602" y="4368555"/>
            <a:ext cx="7272809" cy="864095"/>
            <a:chOff x="3257600" y="4368552"/>
            <a:chExt cx="7272808" cy="864096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00D1E39-0589-4D1F-AE97-F7DD1772D7E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57600" y="4368552"/>
              <a:ext cx="7272808" cy="0"/>
            </a:xfrm>
            <a:prstGeom prst="line">
              <a:avLst/>
            </a:prstGeom>
            <a:ln w="9525">
              <a:solidFill>
                <a:srgbClr val="ADD3C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596A38D-15BB-49FF-9E80-28919F89533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57600" y="5232648"/>
              <a:ext cx="7272808" cy="0"/>
            </a:xfrm>
            <a:prstGeom prst="line">
              <a:avLst/>
            </a:prstGeom>
            <a:ln w="9525">
              <a:solidFill>
                <a:srgbClr val="ADD3C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itle 17">
            <a:extLst>
              <a:ext uri="{FF2B5EF4-FFF2-40B4-BE49-F238E27FC236}">
                <a16:creationId xmlns:a16="http://schemas.microsoft.com/office/drawing/2014/main" id="{AEA048F8-E060-43CB-A38E-7223EDD59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7602" y="4471616"/>
            <a:ext cx="7272809" cy="617016"/>
          </a:xfrm>
        </p:spPr>
        <p:txBody>
          <a:bodyPr/>
          <a:lstStyle>
            <a:lvl1pPr algn="ctr">
              <a:defRPr lang="en-SG" sz="1568" kern="0" cap="all" spc="234" dirty="0">
                <a:solidFill>
                  <a:srgbClr val="ADD3C9"/>
                </a:solidFill>
                <a:latin typeface="GoudyWtcT" pitchFamily="2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4674943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 Shanghai">
    <p:bg>
      <p:bgPr>
        <a:solidFill>
          <a:srgbClr val="E1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E5339D-D604-4901-90DC-614562A31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6925" y="8899528"/>
            <a:ext cx="3086100" cy="511175"/>
          </a:xfrm>
          <a:prstGeom prst="rect">
            <a:avLst/>
          </a:prstGeom>
        </p:spPr>
        <p:txBody>
          <a:bodyPr/>
          <a:lstStyle/>
          <a:p>
            <a:pPr defTabSz="1280160" eaLnBrk="0" fontAlgn="base" hangingPunct="0">
              <a:spcBef>
                <a:spcPct val="0"/>
              </a:spcBef>
              <a:spcAft>
                <a:spcPct val="0"/>
              </a:spcAft>
            </a:pPr>
            <a:fld id="{4F766EC1-14B4-4DE2-A9FD-5BF4737095E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8016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2FB4AD8-563F-414D-A465-8D25495F4744}"/>
              </a:ext>
            </a:extLst>
          </p:cNvPr>
          <p:cNvGrpSpPr/>
          <p:nvPr/>
        </p:nvGrpSpPr>
        <p:grpSpPr>
          <a:xfrm>
            <a:off x="3257602" y="4368555"/>
            <a:ext cx="7272809" cy="864095"/>
            <a:chOff x="3257600" y="4368552"/>
            <a:chExt cx="7272808" cy="864096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00D1E39-0589-4D1F-AE97-F7DD1772D7E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57600" y="4368552"/>
              <a:ext cx="7272808" cy="0"/>
            </a:xfrm>
            <a:prstGeom prst="line">
              <a:avLst/>
            </a:prstGeom>
            <a:ln w="9525">
              <a:solidFill>
                <a:srgbClr val="DAA81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596A38D-15BB-49FF-9E80-28919F89533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57600" y="5232648"/>
              <a:ext cx="7272808" cy="0"/>
            </a:xfrm>
            <a:prstGeom prst="line">
              <a:avLst/>
            </a:prstGeom>
            <a:ln w="9525">
              <a:solidFill>
                <a:srgbClr val="DAA81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itle 17">
            <a:extLst>
              <a:ext uri="{FF2B5EF4-FFF2-40B4-BE49-F238E27FC236}">
                <a16:creationId xmlns:a16="http://schemas.microsoft.com/office/drawing/2014/main" id="{AEA048F8-E060-43CB-A38E-7223EDD59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7602" y="4471616"/>
            <a:ext cx="7272809" cy="617016"/>
          </a:xfrm>
        </p:spPr>
        <p:txBody>
          <a:bodyPr/>
          <a:lstStyle>
            <a:lvl1pPr algn="ctr">
              <a:defRPr lang="en-SG" sz="1568" kern="0" cap="all" spc="234" dirty="0">
                <a:solidFill>
                  <a:srgbClr val="DAA81A"/>
                </a:solidFill>
                <a:latin typeface="GoudyWtcT" pitchFamily="2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619696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42975" y="809373"/>
            <a:ext cx="11830050" cy="45199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pc="200" dirty="0">
                <a:latin typeface="Goudy Old Style" panose="02020502050305020303" pitchFamily="18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1419225"/>
            <a:ext cx="5829300" cy="7228524"/>
          </a:xfrm>
        </p:spPr>
        <p:txBody>
          <a:bodyPr/>
          <a:lstStyle>
            <a:lvl1pPr>
              <a:lnSpc>
                <a:spcPct val="105000"/>
              </a:lnSpc>
              <a:defRPr>
                <a:latin typeface="+mj-lt"/>
              </a:defRPr>
            </a:lvl1pPr>
            <a:lvl2pPr>
              <a:lnSpc>
                <a:spcPct val="105000"/>
              </a:lnSpc>
              <a:defRPr>
                <a:latin typeface="+mj-lt"/>
              </a:defRPr>
            </a:lvl2pPr>
            <a:lvl3pPr>
              <a:lnSpc>
                <a:spcPct val="105000"/>
              </a:lnSpc>
              <a:defRPr>
                <a:latin typeface="+mj-lt"/>
              </a:defRPr>
            </a:lvl3pPr>
            <a:lvl4pPr>
              <a:lnSpc>
                <a:spcPct val="105000"/>
              </a:lnSpc>
              <a:defRPr>
                <a:latin typeface="+mj-lt"/>
              </a:defRPr>
            </a:lvl4pPr>
            <a:lvl5pPr>
              <a:lnSpc>
                <a:spcPct val="105000"/>
              </a:lnSpc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1419225"/>
            <a:ext cx="5829300" cy="7228524"/>
          </a:xfrm>
        </p:spPr>
        <p:txBody>
          <a:bodyPr/>
          <a:lstStyle>
            <a:lvl1pPr>
              <a:lnSpc>
                <a:spcPct val="105000"/>
              </a:lnSpc>
              <a:defRPr>
                <a:latin typeface="+mj-lt"/>
              </a:defRPr>
            </a:lvl1pPr>
            <a:lvl2pPr>
              <a:lnSpc>
                <a:spcPct val="105000"/>
              </a:lnSpc>
              <a:defRPr>
                <a:latin typeface="+mj-lt"/>
              </a:defRPr>
            </a:lvl2pPr>
            <a:lvl3pPr>
              <a:lnSpc>
                <a:spcPct val="105000"/>
              </a:lnSpc>
              <a:defRPr>
                <a:latin typeface="+mj-lt"/>
              </a:defRPr>
            </a:lvl3pPr>
            <a:lvl4pPr>
              <a:lnSpc>
                <a:spcPct val="105000"/>
              </a:lnSpc>
              <a:defRPr>
                <a:latin typeface="+mj-lt"/>
              </a:defRPr>
            </a:lvl4pPr>
            <a:lvl5pPr>
              <a:lnSpc>
                <a:spcPct val="105000"/>
              </a:lnSpc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7C30FA26-49FB-4EA4-9E21-BA2AA3F7FCB1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1E541E2B-1501-4907-AC97-DF9A6954CC5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942975" y="1261364"/>
            <a:ext cx="11830049" cy="0"/>
          </a:xfrm>
          <a:prstGeom prst="line">
            <a:avLst/>
          </a:prstGeom>
          <a:ln w="9525">
            <a:solidFill>
              <a:srgbClr val="B3A9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ection Sydney">
    <p:bg>
      <p:bgPr>
        <a:solidFill>
          <a:srgbClr val="DE85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E5339D-D604-4901-90DC-614562A31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6925" y="8899528"/>
            <a:ext cx="3086100" cy="511175"/>
          </a:xfrm>
          <a:prstGeom prst="rect">
            <a:avLst/>
          </a:prstGeom>
        </p:spPr>
        <p:txBody>
          <a:bodyPr/>
          <a:lstStyle/>
          <a:p>
            <a:pPr defTabSz="1280160" eaLnBrk="0" fontAlgn="base" hangingPunct="0">
              <a:spcBef>
                <a:spcPct val="0"/>
              </a:spcBef>
              <a:spcAft>
                <a:spcPct val="0"/>
              </a:spcAft>
            </a:pPr>
            <a:fld id="{4F766EC1-14B4-4DE2-A9FD-5BF4737095E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8016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2FB4AD8-563F-414D-A465-8D25495F4744}"/>
              </a:ext>
            </a:extLst>
          </p:cNvPr>
          <p:cNvGrpSpPr/>
          <p:nvPr/>
        </p:nvGrpSpPr>
        <p:grpSpPr>
          <a:xfrm>
            <a:off x="3257602" y="4368555"/>
            <a:ext cx="7272809" cy="864095"/>
            <a:chOff x="3257600" y="4368552"/>
            <a:chExt cx="7272808" cy="864096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00D1E39-0589-4D1F-AE97-F7DD1772D7E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57600" y="4368552"/>
              <a:ext cx="7272808" cy="0"/>
            </a:xfrm>
            <a:prstGeom prst="line">
              <a:avLst/>
            </a:prstGeom>
            <a:ln w="9525">
              <a:solidFill>
                <a:srgbClr val="8342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596A38D-15BB-49FF-9E80-28919F89533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57600" y="5232648"/>
              <a:ext cx="7272808" cy="0"/>
            </a:xfrm>
            <a:prstGeom prst="line">
              <a:avLst/>
            </a:prstGeom>
            <a:ln w="9525">
              <a:solidFill>
                <a:srgbClr val="8342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itle 17">
            <a:extLst>
              <a:ext uri="{FF2B5EF4-FFF2-40B4-BE49-F238E27FC236}">
                <a16:creationId xmlns:a16="http://schemas.microsoft.com/office/drawing/2014/main" id="{AEA048F8-E060-43CB-A38E-7223EDD59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7602" y="4471616"/>
            <a:ext cx="7272809" cy="617016"/>
          </a:xfrm>
        </p:spPr>
        <p:txBody>
          <a:bodyPr/>
          <a:lstStyle>
            <a:lvl1pPr algn="ctr">
              <a:defRPr lang="en-SG" sz="1568" kern="0" cap="all" spc="234" dirty="0">
                <a:solidFill>
                  <a:srgbClr val="83422C"/>
                </a:solidFill>
                <a:latin typeface="GoudyWtcT" pitchFamily="2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2639340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Section Sanya">
    <p:bg>
      <p:bgPr>
        <a:solidFill>
          <a:srgbClr val="F463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E5339D-D604-4901-90DC-614562A31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6925" y="8899528"/>
            <a:ext cx="3086100" cy="511175"/>
          </a:xfrm>
          <a:prstGeom prst="rect">
            <a:avLst/>
          </a:prstGeom>
        </p:spPr>
        <p:txBody>
          <a:bodyPr/>
          <a:lstStyle/>
          <a:p>
            <a:pPr defTabSz="1280160" eaLnBrk="0" fontAlgn="base" hangingPunct="0">
              <a:spcBef>
                <a:spcPct val="0"/>
              </a:spcBef>
              <a:spcAft>
                <a:spcPct val="0"/>
              </a:spcAft>
            </a:pPr>
            <a:fld id="{4F766EC1-14B4-4DE2-A9FD-5BF4737095E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8016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2FB4AD8-563F-414D-A465-8D25495F4744}"/>
              </a:ext>
            </a:extLst>
          </p:cNvPr>
          <p:cNvGrpSpPr/>
          <p:nvPr/>
        </p:nvGrpSpPr>
        <p:grpSpPr>
          <a:xfrm>
            <a:off x="3257602" y="4368555"/>
            <a:ext cx="7272809" cy="864095"/>
            <a:chOff x="3257600" y="4368552"/>
            <a:chExt cx="7272808" cy="864096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00D1E39-0589-4D1F-AE97-F7DD1772D7E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57600" y="4368552"/>
              <a:ext cx="7272808" cy="0"/>
            </a:xfrm>
            <a:prstGeom prst="line">
              <a:avLst/>
            </a:prstGeom>
            <a:ln w="9525">
              <a:solidFill>
                <a:srgbClr val="B600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596A38D-15BB-49FF-9E80-28919F89533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57600" y="5232648"/>
              <a:ext cx="7272808" cy="0"/>
            </a:xfrm>
            <a:prstGeom prst="line">
              <a:avLst/>
            </a:prstGeom>
            <a:ln w="9525">
              <a:solidFill>
                <a:srgbClr val="B600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itle 17">
            <a:extLst>
              <a:ext uri="{FF2B5EF4-FFF2-40B4-BE49-F238E27FC236}">
                <a16:creationId xmlns:a16="http://schemas.microsoft.com/office/drawing/2014/main" id="{AEA048F8-E060-43CB-A38E-7223EDD59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7602" y="4471616"/>
            <a:ext cx="7272809" cy="617016"/>
          </a:xfrm>
        </p:spPr>
        <p:txBody>
          <a:bodyPr/>
          <a:lstStyle>
            <a:lvl1pPr algn="ctr">
              <a:defRPr lang="en-SG" sz="1568" kern="0" cap="all" spc="234" dirty="0">
                <a:solidFill>
                  <a:srgbClr val="B60038"/>
                </a:solidFill>
                <a:latin typeface="GoudyWtcT" pitchFamily="2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2502602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 Maldives">
    <p:bg>
      <p:bgPr>
        <a:solidFill>
          <a:srgbClr val="68C3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E5339D-D604-4901-90DC-614562A31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6925" y="8899528"/>
            <a:ext cx="3086100" cy="511175"/>
          </a:xfrm>
          <a:prstGeom prst="rect">
            <a:avLst/>
          </a:prstGeom>
        </p:spPr>
        <p:txBody>
          <a:bodyPr/>
          <a:lstStyle/>
          <a:p>
            <a:pPr defTabSz="1280160" eaLnBrk="0" fontAlgn="base" hangingPunct="0">
              <a:spcBef>
                <a:spcPct val="0"/>
              </a:spcBef>
              <a:spcAft>
                <a:spcPct val="0"/>
              </a:spcAft>
            </a:pPr>
            <a:fld id="{4F766EC1-14B4-4DE2-A9FD-5BF4737095E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8016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2FB4AD8-563F-414D-A465-8D25495F4744}"/>
              </a:ext>
            </a:extLst>
          </p:cNvPr>
          <p:cNvGrpSpPr/>
          <p:nvPr/>
        </p:nvGrpSpPr>
        <p:grpSpPr>
          <a:xfrm>
            <a:off x="3257602" y="4368555"/>
            <a:ext cx="7272809" cy="864095"/>
            <a:chOff x="3257600" y="4368552"/>
            <a:chExt cx="7272808" cy="864096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00D1E39-0589-4D1F-AE97-F7DD1772D7E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57600" y="4368552"/>
              <a:ext cx="7272808" cy="0"/>
            </a:xfrm>
            <a:prstGeom prst="line">
              <a:avLst/>
            </a:prstGeom>
            <a:ln w="9525">
              <a:solidFill>
                <a:srgbClr val="008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596A38D-15BB-49FF-9E80-28919F89533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57600" y="5232648"/>
              <a:ext cx="7272808" cy="0"/>
            </a:xfrm>
            <a:prstGeom prst="line">
              <a:avLst/>
            </a:prstGeom>
            <a:ln w="9525">
              <a:solidFill>
                <a:srgbClr val="008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itle 17">
            <a:extLst>
              <a:ext uri="{FF2B5EF4-FFF2-40B4-BE49-F238E27FC236}">
                <a16:creationId xmlns:a16="http://schemas.microsoft.com/office/drawing/2014/main" id="{AEA048F8-E060-43CB-A38E-7223EDD59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7602" y="4471616"/>
            <a:ext cx="7272809" cy="617016"/>
          </a:xfrm>
        </p:spPr>
        <p:txBody>
          <a:bodyPr/>
          <a:lstStyle>
            <a:lvl1pPr algn="ctr">
              <a:defRPr lang="en-SG" sz="1568" kern="0" cap="all" spc="234" dirty="0">
                <a:solidFill>
                  <a:srgbClr val="0081C6"/>
                </a:solidFill>
                <a:latin typeface="GoudyWtcT" pitchFamily="2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062662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st Slide">
    <p:bg>
      <p:bgPr>
        <a:solidFill>
          <a:srgbClr val="1923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E5339D-D604-4901-90DC-614562A31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6925" y="8899528"/>
            <a:ext cx="3086100" cy="511175"/>
          </a:xfrm>
          <a:prstGeom prst="rect">
            <a:avLst/>
          </a:prstGeom>
        </p:spPr>
        <p:txBody>
          <a:bodyPr/>
          <a:lstStyle/>
          <a:p>
            <a:pPr defTabSz="1280160" eaLnBrk="0" fontAlgn="base" hangingPunct="0">
              <a:spcBef>
                <a:spcPct val="0"/>
              </a:spcBef>
              <a:spcAft>
                <a:spcPct val="0"/>
              </a:spcAft>
            </a:pPr>
            <a:fld id="{4F766EC1-14B4-4DE2-A9FD-5BF4737095E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8016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1">
            <a:extLst>
              <a:ext uri="{FF2B5EF4-FFF2-40B4-BE49-F238E27FC236}">
                <a16:creationId xmlns:a16="http://schemas.microsoft.com/office/drawing/2014/main" id="{3015CEAE-29DB-4384-AB98-986529F16DDA}"/>
              </a:ext>
            </a:extLst>
          </p:cNvPr>
          <p:cNvGrpSpPr>
            <a:grpSpLocks/>
          </p:cNvGrpSpPr>
          <p:nvPr/>
        </p:nvGrpSpPr>
        <p:grpSpPr bwMode="auto">
          <a:xfrm>
            <a:off x="4927603" y="4491830"/>
            <a:ext cx="3860801" cy="617537"/>
            <a:chOff x="4470189" y="4622795"/>
            <a:chExt cx="3861223" cy="61785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BF1693F-2914-44DF-A468-EDCDD163235F}"/>
                </a:ext>
              </a:extLst>
            </p:cNvPr>
            <p:cNvSpPr txBox="1"/>
            <p:nvPr/>
          </p:nvSpPr>
          <p:spPr bwMode="auto">
            <a:xfrm>
              <a:off x="4470189" y="4810216"/>
              <a:ext cx="3861223" cy="2217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128016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G" sz="840" b="0" i="0" u="none" strike="noStrike" kern="1200" cap="none" spc="6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Goudy Old Style" panose="02020502050305020303" pitchFamily="18" charset="0"/>
                  <a:ea typeface="+mn-ea"/>
                  <a:cs typeface="Arial" panose="020B0604020202020204" pitchFamily="34" charset="0"/>
                </a:rPr>
                <a:t>WWW.CAPELLAHOTELGROUP.COM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775AF23-ADE6-4286-BF10-98365C4BF567}"/>
                </a:ext>
              </a:extLst>
            </p:cNvPr>
            <p:cNvCxnSpPr/>
            <p:nvPr/>
          </p:nvCxnSpPr>
          <p:spPr bwMode="auto">
            <a:xfrm>
              <a:off x="4890923" y="4622795"/>
              <a:ext cx="3019756" cy="0"/>
            </a:xfrm>
            <a:prstGeom prst="line">
              <a:avLst/>
            </a:prstGeom>
            <a:ln w="9525">
              <a:solidFill>
                <a:srgbClr val="9395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6B153C2-83C9-4B00-99C2-4A7CC4B32959}"/>
                </a:ext>
              </a:extLst>
            </p:cNvPr>
            <p:cNvCxnSpPr/>
            <p:nvPr/>
          </p:nvCxnSpPr>
          <p:spPr bwMode="auto">
            <a:xfrm>
              <a:off x="4890923" y="5240650"/>
              <a:ext cx="3019756" cy="0"/>
            </a:xfrm>
            <a:prstGeom prst="line">
              <a:avLst/>
            </a:prstGeom>
            <a:ln w="6350">
              <a:solidFill>
                <a:srgbClr val="9395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843016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NDING">
    <p:bg>
      <p:bgPr>
        <a:solidFill>
          <a:srgbClr val="242F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"/>
          <p:cNvGrpSpPr>
            <a:grpSpLocks/>
          </p:cNvGrpSpPr>
          <p:nvPr/>
        </p:nvGrpSpPr>
        <p:grpSpPr bwMode="auto">
          <a:xfrm>
            <a:off x="4927601" y="4491833"/>
            <a:ext cx="3860801" cy="617537"/>
            <a:chOff x="4470189" y="4622795"/>
            <a:chExt cx="3861223" cy="617855"/>
          </a:xfrm>
        </p:grpSpPr>
        <p:sp>
          <p:nvSpPr>
            <p:cNvPr id="9" name="TextBox 8"/>
            <p:cNvSpPr txBox="1"/>
            <p:nvPr/>
          </p:nvSpPr>
          <p:spPr bwMode="auto">
            <a:xfrm>
              <a:off x="4470189" y="4810216"/>
              <a:ext cx="3861223" cy="22877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128016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G" sz="886" b="0" i="0" u="none" strike="noStrike" kern="1200" cap="none" spc="64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Berthold Akzidenz Grotesk BE" panose="02000503030000020003" pitchFamily="2" charset="0"/>
                  <a:ea typeface="+mn-ea"/>
                  <a:cs typeface="Arial" panose="020B0604020202020204" pitchFamily="34" charset="0"/>
                </a:rPr>
                <a:t>WWW.CAPELLAHOTELGROUP.COM</a:t>
              </a:r>
            </a:p>
          </p:txBody>
        </p:sp>
        <p:cxnSp>
          <p:nvCxnSpPr>
            <p:cNvPr id="10" name="Straight Connector 9"/>
            <p:cNvCxnSpPr/>
            <p:nvPr/>
          </p:nvCxnSpPr>
          <p:spPr bwMode="auto">
            <a:xfrm>
              <a:off x="4890923" y="4622795"/>
              <a:ext cx="3019756" cy="0"/>
            </a:xfrm>
            <a:prstGeom prst="line">
              <a:avLst/>
            </a:prstGeom>
            <a:ln w="9525">
              <a:solidFill>
                <a:srgbClr val="9395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auto">
            <a:xfrm>
              <a:off x="4890923" y="5240650"/>
              <a:ext cx="3019756" cy="0"/>
            </a:xfrm>
            <a:prstGeom prst="line">
              <a:avLst/>
            </a:prstGeom>
            <a:ln w="6350">
              <a:solidFill>
                <a:srgbClr val="9395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65" r="39877" b="44455"/>
          <a:stretch/>
        </p:blipFill>
        <p:spPr bwMode="auto">
          <a:xfrm>
            <a:off x="13716002" y="719331"/>
            <a:ext cx="396240" cy="670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53673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Slide">
    <p:bg>
      <p:bgPr>
        <a:solidFill>
          <a:srgbClr val="1923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C8B06D-1E82-4F6E-A322-FB6ADCF51C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107" y="3328069"/>
            <a:ext cx="4141790" cy="294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4797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Main Slide">
    <p:bg>
      <p:bgPr>
        <a:solidFill>
          <a:srgbClr val="1923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C8B06D-1E82-4F6E-A322-FB6ADCF51C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107" y="2138427"/>
            <a:ext cx="4141790" cy="294506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F4ED353-C2C1-42C2-9C6C-1C381A50AE16}"/>
              </a:ext>
            </a:extLst>
          </p:cNvPr>
          <p:cNvGrpSpPr/>
          <p:nvPr/>
        </p:nvGrpSpPr>
        <p:grpSpPr>
          <a:xfrm>
            <a:off x="3382292" y="6598681"/>
            <a:ext cx="7272809" cy="864095"/>
            <a:chOff x="3257600" y="4368552"/>
            <a:chExt cx="7272808" cy="864096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1B5EB31-0DDB-4C03-963B-D7296A91448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57600" y="4368552"/>
              <a:ext cx="7272808" cy="0"/>
            </a:xfrm>
            <a:prstGeom prst="line">
              <a:avLst/>
            </a:prstGeom>
            <a:ln w="9525">
              <a:solidFill>
                <a:srgbClr val="9395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E010FDA-06FC-440B-A2F4-52B7DACAF9A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57600" y="5232648"/>
              <a:ext cx="7272808" cy="0"/>
            </a:xfrm>
            <a:prstGeom prst="line">
              <a:avLst/>
            </a:prstGeom>
            <a:ln w="9525">
              <a:solidFill>
                <a:srgbClr val="9395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17">
            <a:extLst>
              <a:ext uri="{FF2B5EF4-FFF2-40B4-BE49-F238E27FC236}">
                <a16:creationId xmlns:a16="http://schemas.microsoft.com/office/drawing/2014/main" id="{751BAE5A-6294-472C-8D34-0F55B4E54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2292" y="6701741"/>
            <a:ext cx="7272809" cy="617016"/>
          </a:xfrm>
        </p:spPr>
        <p:txBody>
          <a:bodyPr/>
          <a:lstStyle>
            <a:lvl1pPr algn="ctr">
              <a:defRPr lang="en-SG" sz="1568" kern="0" cap="all" spc="234" dirty="0">
                <a:solidFill>
                  <a:schemeClr val="bg1"/>
                </a:solidFill>
                <a:latin typeface="GoudyWtcT" pitchFamily="2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4734096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ED9782-2CC1-424A-AF8A-429F29DA42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5322" y="281810"/>
            <a:ext cx="1135409" cy="6659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00A075-07B5-4B9B-A5B0-49553BCB2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5" y="511178"/>
            <a:ext cx="11830050" cy="68902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SG" sz="1568" kern="0" cap="all" spc="234" dirty="0">
                <a:solidFill>
                  <a:srgbClr val="A88E78"/>
                </a:solidFill>
                <a:latin typeface="GoudyWtcT" pitchFamily="2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6E453-9561-460C-9F8C-1A2FC4C7B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975" y="1848278"/>
            <a:ext cx="11830050" cy="67988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3BCB7-65ED-48A6-A9A9-3FAC0D5CE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6925" y="8899528"/>
            <a:ext cx="3086100" cy="511175"/>
          </a:xfrm>
          <a:prstGeom prst="rect">
            <a:avLst/>
          </a:prstGeom>
        </p:spPr>
        <p:txBody>
          <a:bodyPr/>
          <a:lstStyle/>
          <a:p>
            <a:pPr defTabSz="1280160" eaLnBrk="0" fontAlgn="base" hangingPunct="0">
              <a:spcBef>
                <a:spcPct val="0"/>
              </a:spcBef>
              <a:spcAft>
                <a:spcPct val="0"/>
              </a:spcAft>
            </a:pPr>
            <a:fld id="{4F766EC1-14B4-4DE2-A9FD-5BF4737095E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8016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2DB1691-C1F5-4865-A628-5F4C6FE186DB}"/>
              </a:ext>
            </a:extLst>
          </p:cNvPr>
          <p:cNvCxnSpPr>
            <a:cxnSpLocks/>
          </p:cNvCxnSpPr>
          <p:nvPr/>
        </p:nvCxnSpPr>
        <p:spPr bwMode="auto">
          <a:xfrm>
            <a:off x="942975" y="1200200"/>
            <a:ext cx="11830050" cy="0"/>
          </a:xfrm>
          <a:prstGeom prst="line">
            <a:avLst/>
          </a:prstGeom>
          <a:ln w="9525">
            <a:solidFill>
              <a:srgbClr val="B3A9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D118AB5-74D8-4249-A75E-D88F5B4D79D9}"/>
              </a:ext>
            </a:extLst>
          </p:cNvPr>
          <p:cNvCxnSpPr>
            <a:cxnSpLocks/>
          </p:cNvCxnSpPr>
          <p:nvPr/>
        </p:nvCxnSpPr>
        <p:spPr bwMode="auto">
          <a:xfrm>
            <a:off x="942975" y="8647113"/>
            <a:ext cx="11830050" cy="0"/>
          </a:xfrm>
          <a:prstGeom prst="line">
            <a:avLst/>
          </a:prstGeom>
          <a:ln w="9525">
            <a:solidFill>
              <a:srgbClr val="B3A9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16451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ED9782-2CC1-424A-AF8A-429F29DA42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5322" y="281810"/>
            <a:ext cx="1135409" cy="66598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3BCB7-65ED-48A6-A9A9-3FAC0D5CE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6925" y="8899528"/>
            <a:ext cx="3086100" cy="511175"/>
          </a:xfrm>
          <a:prstGeom prst="rect">
            <a:avLst/>
          </a:prstGeom>
        </p:spPr>
        <p:txBody>
          <a:bodyPr/>
          <a:lstStyle/>
          <a:p>
            <a:pPr defTabSz="1280160" eaLnBrk="0" fontAlgn="base" hangingPunct="0">
              <a:spcBef>
                <a:spcPct val="0"/>
              </a:spcBef>
              <a:spcAft>
                <a:spcPct val="0"/>
              </a:spcAft>
            </a:pPr>
            <a:fld id="{4F766EC1-14B4-4DE2-A9FD-5BF4737095E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8016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0395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Db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0A075-07B5-4B9B-A5B0-49553BCB2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5" y="511178"/>
            <a:ext cx="11830050" cy="68902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SG" sz="1568" kern="0" cap="all" spc="234" dirty="0">
                <a:solidFill>
                  <a:srgbClr val="A88E78"/>
                </a:solidFill>
                <a:latin typeface="GoudyWtcT" pitchFamily="2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6E453-9561-460C-9F8C-1A2FC4C7B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977" y="1848278"/>
            <a:ext cx="5771010" cy="67988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3BCB7-65ED-48A6-A9A9-3FAC0D5CE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6925" y="8899528"/>
            <a:ext cx="3086100" cy="511175"/>
          </a:xfrm>
          <a:prstGeom prst="rect">
            <a:avLst/>
          </a:prstGeom>
        </p:spPr>
        <p:txBody>
          <a:bodyPr/>
          <a:lstStyle/>
          <a:p>
            <a:pPr defTabSz="1280160" eaLnBrk="0" fontAlgn="base" hangingPunct="0">
              <a:spcBef>
                <a:spcPct val="0"/>
              </a:spcBef>
              <a:spcAft>
                <a:spcPct val="0"/>
              </a:spcAft>
            </a:pPr>
            <a:fld id="{4F766EC1-14B4-4DE2-A9FD-5BF4737095E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8016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2DB1691-C1F5-4865-A628-5F4C6FE186DB}"/>
              </a:ext>
            </a:extLst>
          </p:cNvPr>
          <p:cNvCxnSpPr>
            <a:cxnSpLocks/>
          </p:cNvCxnSpPr>
          <p:nvPr/>
        </p:nvCxnSpPr>
        <p:spPr bwMode="auto">
          <a:xfrm>
            <a:off x="942975" y="1200200"/>
            <a:ext cx="11830050" cy="0"/>
          </a:xfrm>
          <a:prstGeom prst="line">
            <a:avLst/>
          </a:prstGeom>
          <a:ln w="9525">
            <a:solidFill>
              <a:srgbClr val="B3A9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D118AB5-74D8-4249-A75E-D88F5B4D79D9}"/>
              </a:ext>
            </a:extLst>
          </p:cNvPr>
          <p:cNvCxnSpPr>
            <a:cxnSpLocks/>
          </p:cNvCxnSpPr>
          <p:nvPr/>
        </p:nvCxnSpPr>
        <p:spPr bwMode="auto">
          <a:xfrm>
            <a:off x="942975" y="8647113"/>
            <a:ext cx="11830050" cy="0"/>
          </a:xfrm>
          <a:prstGeom prst="line">
            <a:avLst/>
          </a:prstGeom>
          <a:ln w="9525">
            <a:solidFill>
              <a:srgbClr val="B3A9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E819239-E1DE-4645-A695-C4CD9FA64A3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998045" y="1848278"/>
            <a:ext cx="5771010" cy="67988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BC640D-CF80-4C3C-A294-0F0585355F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5322" y="281810"/>
            <a:ext cx="1135409" cy="66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36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42975" y="808295"/>
            <a:ext cx="11830050" cy="45199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pc="200" dirty="0">
                <a:latin typeface="Goudy Old Style" panose="02020502050305020303" pitchFamily="18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fld id="{7C30FA26-49FB-4EA4-9E21-BA2AA3F7FCB1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fld id="{1E541E2B-1501-4907-AC97-DF9A6954CC5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942975" y="1261364"/>
            <a:ext cx="11830049" cy="0"/>
          </a:xfrm>
          <a:prstGeom prst="line">
            <a:avLst/>
          </a:prstGeom>
          <a:ln w="9525">
            <a:solidFill>
              <a:srgbClr val="B3A9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_Db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0A075-07B5-4B9B-A5B0-49553BCB2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5" y="511178"/>
            <a:ext cx="11830050" cy="68902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SG" sz="1568" kern="0" cap="all" spc="234" dirty="0">
                <a:solidFill>
                  <a:srgbClr val="A88E78"/>
                </a:solidFill>
                <a:latin typeface="GoudyWtcT" pitchFamily="2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6E453-9561-460C-9F8C-1A2FC4C7B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979" y="1851507"/>
            <a:ext cx="11826077" cy="18001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3BCB7-65ED-48A6-A9A9-3FAC0D5CE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6925" y="8899528"/>
            <a:ext cx="3086100" cy="511175"/>
          </a:xfrm>
          <a:prstGeom prst="rect">
            <a:avLst/>
          </a:prstGeom>
        </p:spPr>
        <p:txBody>
          <a:bodyPr/>
          <a:lstStyle/>
          <a:p>
            <a:pPr defTabSz="1280160" eaLnBrk="0" fontAlgn="base" hangingPunct="0">
              <a:spcBef>
                <a:spcPct val="0"/>
              </a:spcBef>
              <a:spcAft>
                <a:spcPct val="0"/>
              </a:spcAft>
            </a:pPr>
            <a:fld id="{4F766EC1-14B4-4DE2-A9FD-5BF4737095E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8016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2DB1691-C1F5-4865-A628-5F4C6FE186DB}"/>
              </a:ext>
            </a:extLst>
          </p:cNvPr>
          <p:cNvCxnSpPr>
            <a:cxnSpLocks/>
          </p:cNvCxnSpPr>
          <p:nvPr/>
        </p:nvCxnSpPr>
        <p:spPr bwMode="auto">
          <a:xfrm>
            <a:off x="942975" y="1200200"/>
            <a:ext cx="11830050" cy="0"/>
          </a:xfrm>
          <a:prstGeom prst="line">
            <a:avLst/>
          </a:prstGeom>
          <a:ln w="9525">
            <a:solidFill>
              <a:srgbClr val="B3A9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D118AB5-74D8-4249-A75E-D88F5B4D79D9}"/>
              </a:ext>
            </a:extLst>
          </p:cNvPr>
          <p:cNvCxnSpPr>
            <a:cxnSpLocks/>
          </p:cNvCxnSpPr>
          <p:nvPr/>
        </p:nvCxnSpPr>
        <p:spPr bwMode="auto">
          <a:xfrm>
            <a:off x="942975" y="8647113"/>
            <a:ext cx="11830050" cy="0"/>
          </a:xfrm>
          <a:prstGeom prst="line">
            <a:avLst/>
          </a:prstGeom>
          <a:ln w="9525">
            <a:solidFill>
              <a:srgbClr val="B3A9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E819239-E1DE-4645-A695-C4CD9FA64A3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46013" y="5520684"/>
            <a:ext cx="11830049" cy="18001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EF0E278-1FA6-45FC-B343-57D49CB50D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5322" y="281810"/>
            <a:ext cx="1135409" cy="66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4744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">
    <p:bg>
      <p:bgPr>
        <a:solidFill>
          <a:srgbClr val="1923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E5339D-D604-4901-90DC-614562A31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6925" y="8899528"/>
            <a:ext cx="3086100" cy="511175"/>
          </a:xfrm>
          <a:prstGeom prst="rect">
            <a:avLst/>
          </a:prstGeom>
        </p:spPr>
        <p:txBody>
          <a:bodyPr/>
          <a:lstStyle/>
          <a:p>
            <a:pPr defTabSz="1280160" eaLnBrk="0" fontAlgn="base" hangingPunct="0">
              <a:spcBef>
                <a:spcPct val="0"/>
              </a:spcBef>
              <a:spcAft>
                <a:spcPct val="0"/>
              </a:spcAft>
            </a:pPr>
            <a:fld id="{4F766EC1-14B4-4DE2-A9FD-5BF4737095E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8016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2FB4AD8-563F-414D-A465-8D25495F4744}"/>
              </a:ext>
            </a:extLst>
          </p:cNvPr>
          <p:cNvGrpSpPr/>
          <p:nvPr/>
        </p:nvGrpSpPr>
        <p:grpSpPr>
          <a:xfrm>
            <a:off x="3257602" y="4368555"/>
            <a:ext cx="7272809" cy="864095"/>
            <a:chOff x="3257600" y="4368552"/>
            <a:chExt cx="7272808" cy="864096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00D1E39-0589-4D1F-AE97-F7DD1772D7E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57600" y="4368552"/>
              <a:ext cx="7272808" cy="0"/>
            </a:xfrm>
            <a:prstGeom prst="line">
              <a:avLst/>
            </a:prstGeom>
            <a:ln w="9525">
              <a:solidFill>
                <a:srgbClr val="9395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596A38D-15BB-49FF-9E80-28919F89533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57600" y="5232648"/>
              <a:ext cx="7272808" cy="0"/>
            </a:xfrm>
            <a:prstGeom prst="line">
              <a:avLst/>
            </a:prstGeom>
            <a:ln w="9525">
              <a:solidFill>
                <a:srgbClr val="9395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itle 17">
            <a:extLst>
              <a:ext uri="{FF2B5EF4-FFF2-40B4-BE49-F238E27FC236}">
                <a16:creationId xmlns:a16="http://schemas.microsoft.com/office/drawing/2014/main" id="{AEA048F8-E060-43CB-A38E-7223EDD59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7602" y="4471616"/>
            <a:ext cx="7272809" cy="617016"/>
          </a:xfrm>
        </p:spPr>
        <p:txBody>
          <a:bodyPr/>
          <a:lstStyle>
            <a:lvl1pPr algn="ctr">
              <a:defRPr lang="en-SG" sz="1568" kern="0" cap="all" spc="234" dirty="0">
                <a:solidFill>
                  <a:schemeClr val="bg1"/>
                </a:solidFill>
                <a:latin typeface="GoudyWtcT" pitchFamily="2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600795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_Secondary">
    <p:bg>
      <p:bgPr>
        <a:solidFill>
          <a:srgbClr val="2C37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E5339D-D604-4901-90DC-614562A31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6925" y="8899528"/>
            <a:ext cx="3086100" cy="511175"/>
          </a:xfrm>
          <a:prstGeom prst="rect">
            <a:avLst/>
          </a:prstGeom>
        </p:spPr>
        <p:txBody>
          <a:bodyPr/>
          <a:lstStyle/>
          <a:p>
            <a:pPr defTabSz="1280160" eaLnBrk="0" fontAlgn="base" hangingPunct="0">
              <a:spcBef>
                <a:spcPct val="0"/>
              </a:spcBef>
              <a:spcAft>
                <a:spcPct val="0"/>
              </a:spcAft>
            </a:pPr>
            <a:fld id="{4F766EC1-14B4-4DE2-A9FD-5BF4737095E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8016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2FB4AD8-563F-414D-A465-8D25495F4744}"/>
              </a:ext>
            </a:extLst>
          </p:cNvPr>
          <p:cNvGrpSpPr/>
          <p:nvPr/>
        </p:nvGrpSpPr>
        <p:grpSpPr>
          <a:xfrm>
            <a:off x="3257602" y="4368555"/>
            <a:ext cx="7272809" cy="864095"/>
            <a:chOff x="3257600" y="4368552"/>
            <a:chExt cx="7272808" cy="864096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00D1E39-0589-4D1F-AE97-F7DD1772D7E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57600" y="4368552"/>
              <a:ext cx="7272808" cy="0"/>
            </a:xfrm>
            <a:prstGeom prst="line">
              <a:avLst/>
            </a:prstGeom>
            <a:ln w="9525">
              <a:solidFill>
                <a:srgbClr val="9395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596A38D-15BB-49FF-9E80-28919F89533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57600" y="5232648"/>
              <a:ext cx="7272808" cy="0"/>
            </a:xfrm>
            <a:prstGeom prst="line">
              <a:avLst/>
            </a:prstGeom>
            <a:ln w="9525">
              <a:solidFill>
                <a:srgbClr val="9395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itle 17">
            <a:extLst>
              <a:ext uri="{FF2B5EF4-FFF2-40B4-BE49-F238E27FC236}">
                <a16:creationId xmlns:a16="http://schemas.microsoft.com/office/drawing/2014/main" id="{AEA048F8-E060-43CB-A38E-7223EDD59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7602" y="4471616"/>
            <a:ext cx="7272809" cy="617016"/>
          </a:xfrm>
        </p:spPr>
        <p:txBody>
          <a:bodyPr/>
          <a:lstStyle>
            <a:lvl1pPr algn="ctr">
              <a:defRPr lang="en-SG" sz="1568" kern="0" cap="all" spc="234" dirty="0">
                <a:solidFill>
                  <a:srgbClr val="E4DAD4"/>
                </a:solidFill>
                <a:latin typeface="GoudyWtcT" pitchFamily="2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781208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Singapore">
    <p:bg>
      <p:bgPr>
        <a:solidFill>
          <a:srgbClr val="B943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E5339D-D604-4901-90DC-614562A31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6925" y="8899528"/>
            <a:ext cx="3086100" cy="511175"/>
          </a:xfrm>
          <a:prstGeom prst="rect">
            <a:avLst/>
          </a:prstGeom>
        </p:spPr>
        <p:txBody>
          <a:bodyPr/>
          <a:lstStyle/>
          <a:p>
            <a:pPr defTabSz="1280160" eaLnBrk="0" fontAlgn="base" hangingPunct="0">
              <a:spcBef>
                <a:spcPct val="0"/>
              </a:spcBef>
              <a:spcAft>
                <a:spcPct val="0"/>
              </a:spcAft>
            </a:pPr>
            <a:fld id="{4F766EC1-14B4-4DE2-A9FD-5BF4737095E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8016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2FB4AD8-563F-414D-A465-8D25495F4744}"/>
              </a:ext>
            </a:extLst>
          </p:cNvPr>
          <p:cNvGrpSpPr/>
          <p:nvPr/>
        </p:nvGrpSpPr>
        <p:grpSpPr>
          <a:xfrm>
            <a:off x="3257602" y="4368555"/>
            <a:ext cx="7272809" cy="864095"/>
            <a:chOff x="3257600" y="4368552"/>
            <a:chExt cx="7272808" cy="864096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00D1E39-0589-4D1F-AE97-F7DD1772D7E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57600" y="4368552"/>
              <a:ext cx="7272808" cy="0"/>
            </a:xfrm>
            <a:prstGeom prst="line">
              <a:avLst/>
            </a:prstGeom>
            <a:ln w="9525">
              <a:solidFill>
                <a:srgbClr val="3C252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596A38D-15BB-49FF-9E80-28919F89533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57600" y="5232648"/>
              <a:ext cx="7272808" cy="0"/>
            </a:xfrm>
            <a:prstGeom prst="line">
              <a:avLst/>
            </a:prstGeom>
            <a:ln w="9525">
              <a:solidFill>
                <a:srgbClr val="3C252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itle 17">
            <a:extLst>
              <a:ext uri="{FF2B5EF4-FFF2-40B4-BE49-F238E27FC236}">
                <a16:creationId xmlns:a16="http://schemas.microsoft.com/office/drawing/2014/main" id="{AEA048F8-E060-43CB-A38E-7223EDD59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7602" y="4471616"/>
            <a:ext cx="7272809" cy="617016"/>
          </a:xfrm>
        </p:spPr>
        <p:txBody>
          <a:bodyPr/>
          <a:lstStyle>
            <a:lvl1pPr algn="ctr">
              <a:defRPr lang="en-SG" sz="1568" kern="0" cap="all" spc="234" dirty="0">
                <a:solidFill>
                  <a:srgbClr val="3C2525"/>
                </a:solidFill>
                <a:latin typeface="GoudyWtcT" pitchFamily="2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9133027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_Bangkok">
    <p:bg>
      <p:bgPr>
        <a:solidFill>
          <a:srgbClr val="CBB0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E5339D-D604-4901-90DC-614562A31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6925" y="8899528"/>
            <a:ext cx="3086100" cy="511175"/>
          </a:xfrm>
          <a:prstGeom prst="rect">
            <a:avLst/>
          </a:prstGeom>
        </p:spPr>
        <p:txBody>
          <a:bodyPr/>
          <a:lstStyle/>
          <a:p>
            <a:pPr defTabSz="1280160" eaLnBrk="0" fontAlgn="base" hangingPunct="0">
              <a:spcBef>
                <a:spcPct val="0"/>
              </a:spcBef>
              <a:spcAft>
                <a:spcPct val="0"/>
              </a:spcAft>
            </a:pPr>
            <a:fld id="{4F766EC1-14B4-4DE2-A9FD-5BF4737095E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8016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2FB4AD8-563F-414D-A465-8D25495F4744}"/>
              </a:ext>
            </a:extLst>
          </p:cNvPr>
          <p:cNvGrpSpPr/>
          <p:nvPr/>
        </p:nvGrpSpPr>
        <p:grpSpPr>
          <a:xfrm>
            <a:off x="3257602" y="4368555"/>
            <a:ext cx="7272809" cy="864095"/>
            <a:chOff x="3257600" y="4368552"/>
            <a:chExt cx="7272808" cy="864096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00D1E39-0589-4D1F-AE97-F7DD1772D7E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57600" y="4368552"/>
              <a:ext cx="7272808" cy="0"/>
            </a:xfrm>
            <a:prstGeom prst="line">
              <a:avLst/>
            </a:prstGeom>
            <a:ln w="9525">
              <a:solidFill>
                <a:srgbClr val="5D4E6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596A38D-15BB-49FF-9E80-28919F89533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57600" y="5232648"/>
              <a:ext cx="7272808" cy="0"/>
            </a:xfrm>
            <a:prstGeom prst="line">
              <a:avLst/>
            </a:prstGeom>
            <a:ln w="9525">
              <a:solidFill>
                <a:srgbClr val="5D4E6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itle 17">
            <a:extLst>
              <a:ext uri="{FF2B5EF4-FFF2-40B4-BE49-F238E27FC236}">
                <a16:creationId xmlns:a16="http://schemas.microsoft.com/office/drawing/2014/main" id="{AEA048F8-E060-43CB-A38E-7223EDD59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7602" y="4471616"/>
            <a:ext cx="7272809" cy="617016"/>
          </a:xfrm>
        </p:spPr>
        <p:txBody>
          <a:bodyPr/>
          <a:lstStyle>
            <a:lvl1pPr algn="ctr">
              <a:defRPr lang="en-SG" sz="1568" kern="0" cap="all" spc="234" dirty="0">
                <a:solidFill>
                  <a:srgbClr val="5D4E63"/>
                </a:solidFill>
                <a:latin typeface="GoudyWtcT" pitchFamily="2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9577769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Ubud">
    <p:bg>
      <p:bgPr>
        <a:solidFill>
          <a:srgbClr val="3A6E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E5339D-D604-4901-90DC-614562A31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6925" y="8899528"/>
            <a:ext cx="3086100" cy="511175"/>
          </a:xfrm>
          <a:prstGeom prst="rect">
            <a:avLst/>
          </a:prstGeom>
        </p:spPr>
        <p:txBody>
          <a:bodyPr/>
          <a:lstStyle/>
          <a:p>
            <a:pPr defTabSz="1280160" eaLnBrk="0" fontAlgn="base" hangingPunct="0">
              <a:spcBef>
                <a:spcPct val="0"/>
              </a:spcBef>
              <a:spcAft>
                <a:spcPct val="0"/>
              </a:spcAft>
            </a:pPr>
            <a:fld id="{4F766EC1-14B4-4DE2-A9FD-5BF4737095E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8016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2FB4AD8-563F-414D-A465-8D25495F4744}"/>
              </a:ext>
            </a:extLst>
          </p:cNvPr>
          <p:cNvGrpSpPr/>
          <p:nvPr/>
        </p:nvGrpSpPr>
        <p:grpSpPr>
          <a:xfrm>
            <a:off x="3257602" y="4368555"/>
            <a:ext cx="7272809" cy="864095"/>
            <a:chOff x="3257600" y="4368552"/>
            <a:chExt cx="7272808" cy="864096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00D1E39-0589-4D1F-AE97-F7DD1772D7E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57600" y="4368552"/>
              <a:ext cx="7272808" cy="0"/>
            </a:xfrm>
            <a:prstGeom prst="line">
              <a:avLst/>
            </a:prstGeom>
            <a:ln w="9525">
              <a:solidFill>
                <a:srgbClr val="ADD3C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596A38D-15BB-49FF-9E80-28919F89533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57600" y="5232648"/>
              <a:ext cx="7272808" cy="0"/>
            </a:xfrm>
            <a:prstGeom prst="line">
              <a:avLst/>
            </a:prstGeom>
            <a:ln w="9525">
              <a:solidFill>
                <a:srgbClr val="ADD3C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itle 17">
            <a:extLst>
              <a:ext uri="{FF2B5EF4-FFF2-40B4-BE49-F238E27FC236}">
                <a16:creationId xmlns:a16="http://schemas.microsoft.com/office/drawing/2014/main" id="{AEA048F8-E060-43CB-A38E-7223EDD59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7602" y="4471616"/>
            <a:ext cx="7272809" cy="617016"/>
          </a:xfrm>
        </p:spPr>
        <p:txBody>
          <a:bodyPr/>
          <a:lstStyle>
            <a:lvl1pPr algn="ctr">
              <a:defRPr lang="en-SG" sz="1568" kern="0" cap="all" spc="234" dirty="0">
                <a:solidFill>
                  <a:srgbClr val="ADD3C9"/>
                </a:solidFill>
                <a:latin typeface="GoudyWtcT" pitchFamily="2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5625235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 Shanghai">
    <p:bg>
      <p:bgPr>
        <a:solidFill>
          <a:srgbClr val="E1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E5339D-D604-4901-90DC-614562A31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6925" y="8899528"/>
            <a:ext cx="3086100" cy="511175"/>
          </a:xfrm>
          <a:prstGeom prst="rect">
            <a:avLst/>
          </a:prstGeom>
        </p:spPr>
        <p:txBody>
          <a:bodyPr/>
          <a:lstStyle/>
          <a:p>
            <a:pPr defTabSz="1280160" eaLnBrk="0" fontAlgn="base" hangingPunct="0">
              <a:spcBef>
                <a:spcPct val="0"/>
              </a:spcBef>
              <a:spcAft>
                <a:spcPct val="0"/>
              </a:spcAft>
            </a:pPr>
            <a:fld id="{4F766EC1-14B4-4DE2-A9FD-5BF4737095E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8016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2FB4AD8-563F-414D-A465-8D25495F4744}"/>
              </a:ext>
            </a:extLst>
          </p:cNvPr>
          <p:cNvGrpSpPr/>
          <p:nvPr/>
        </p:nvGrpSpPr>
        <p:grpSpPr>
          <a:xfrm>
            <a:off x="3257602" y="4368555"/>
            <a:ext cx="7272809" cy="864095"/>
            <a:chOff x="3257600" y="4368552"/>
            <a:chExt cx="7272808" cy="864096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00D1E39-0589-4D1F-AE97-F7DD1772D7E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57600" y="4368552"/>
              <a:ext cx="7272808" cy="0"/>
            </a:xfrm>
            <a:prstGeom prst="line">
              <a:avLst/>
            </a:prstGeom>
            <a:ln w="9525">
              <a:solidFill>
                <a:srgbClr val="DAA81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596A38D-15BB-49FF-9E80-28919F89533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57600" y="5232648"/>
              <a:ext cx="7272808" cy="0"/>
            </a:xfrm>
            <a:prstGeom prst="line">
              <a:avLst/>
            </a:prstGeom>
            <a:ln w="9525">
              <a:solidFill>
                <a:srgbClr val="DAA81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itle 17">
            <a:extLst>
              <a:ext uri="{FF2B5EF4-FFF2-40B4-BE49-F238E27FC236}">
                <a16:creationId xmlns:a16="http://schemas.microsoft.com/office/drawing/2014/main" id="{AEA048F8-E060-43CB-A38E-7223EDD59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7602" y="4471616"/>
            <a:ext cx="7272809" cy="617016"/>
          </a:xfrm>
        </p:spPr>
        <p:txBody>
          <a:bodyPr/>
          <a:lstStyle>
            <a:lvl1pPr algn="ctr">
              <a:defRPr lang="en-SG" sz="1568" kern="0" cap="all" spc="234" dirty="0">
                <a:solidFill>
                  <a:srgbClr val="DAA81A"/>
                </a:solidFill>
                <a:latin typeface="GoudyWtcT" pitchFamily="2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383035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ection Sydney">
    <p:bg>
      <p:bgPr>
        <a:solidFill>
          <a:srgbClr val="DE85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E5339D-D604-4901-90DC-614562A31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6925" y="8899528"/>
            <a:ext cx="3086100" cy="511175"/>
          </a:xfrm>
          <a:prstGeom prst="rect">
            <a:avLst/>
          </a:prstGeom>
        </p:spPr>
        <p:txBody>
          <a:bodyPr/>
          <a:lstStyle/>
          <a:p>
            <a:pPr defTabSz="1280160" eaLnBrk="0" fontAlgn="base" hangingPunct="0">
              <a:spcBef>
                <a:spcPct val="0"/>
              </a:spcBef>
              <a:spcAft>
                <a:spcPct val="0"/>
              </a:spcAft>
            </a:pPr>
            <a:fld id="{4F766EC1-14B4-4DE2-A9FD-5BF4737095E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8016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2FB4AD8-563F-414D-A465-8D25495F4744}"/>
              </a:ext>
            </a:extLst>
          </p:cNvPr>
          <p:cNvGrpSpPr/>
          <p:nvPr/>
        </p:nvGrpSpPr>
        <p:grpSpPr>
          <a:xfrm>
            <a:off x="3257602" y="4368555"/>
            <a:ext cx="7272809" cy="864095"/>
            <a:chOff x="3257600" y="4368552"/>
            <a:chExt cx="7272808" cy="864096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00D1E39-0589-4D1F-AE97-F7DD1772D7E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57600" y="4368552"/>
              <a:ext cx="7272808" cy="0"/>
            </a:xfrm>
            <a:prstGeom prst="line">
              <a:avLst/>
            </a:prstGeom>
            <a:ln w="9525">
              <a:solidFill>
                <a:srgbClr val="8342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596A38D-15BB-49FF-9E80-28919F89533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57600" y="5232648"/>
              <a:ext cx="7272808" cy="0"/>
            </a:xfrm>
            <a:prstGeom prst="line">
              <a:avLst/>
            </a:prstGeom>
            <a:ln w="9525">
              <a:solidFill>
                <a:srgbClr val="8342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itle 17">
            <a:extLst>
              <a:ext uri="{FF2B5EF4-FFF2-40B4-BE49-F238E27FC236}">
                <a16:creationId xmlns:a16="http://schemas.microsoft.com/office/drawing/2014/main" id="{AEA048F8-E060-43CB-A38E-7223EDD59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7602" y="4471616"/>
            <a:ext cx="7272809" cy="617016"/>
          </a:xfrm>
        </p:spPr>
        <p:txBody>
          <a:bodyPr/>
          <a:lstStyle>
            <a:lvl1pPr algn="ctr">
              <a:defRPr lang="en-SG" sz="1568" kern="0" cap="all" spc="234" dirty="0">
                <a:solidFill>
                  <a:srgbClr val="83422C"/>
                </a:solidFill>
                <a:latin typeface="GoudyWtcT" pitchFamily="2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5702914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Section Sanya">
    <p:bg>
      <p:bgPr>
        <a:solidFill>
          <a:srgbClr val="F463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E5339D-D604-4901-90DC-614562A31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6925" y="8899528"/>
            <a:ext cx="3086100" cy="511175"/>
          </a:xfrm>
          <a:prstGeom prst="rect">
            <a:avLst/>
          </a:prstGeom>
        </p:spPr>
        <p:txBody>
          <a:bodyPr/>
          <a:lstStyle/>
          <a:p>
            <a:pPr defTabSz="1280160" eaLnBrk="0" fontAlgn="base" hangingPunct="0">
              <a:spcBef>
                <a:spcPct val="0"/>
              </a:spcBef>
              <a:spcAft>
                <a:spcPct val="0"/>
              </a:spcAft>
            </a:pPr>
            <a:fld id="{4F766EC1-14B4-4DE2-A9FD-5BF4737095E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8016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2FB4AD8-563F-414D-A465-8D25495F4744}"/>
              </a:ext>
            </a:extLst>
          </p:cNvPr>
          <p:cNvGrpSpPr/>
          <p:nvPr/>
        </p:nvGrpSpPr>
        <p:grpSpPr>
          <a:xfrm>
            <a:off x="3257602" y="4368555"/>
            <a:ext cx="7272809" cy="864095"/>
            <a:chOff x="3257600" y="4368552"/>
            <a:chExt cx="7272808" cy="864096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00D1E39-0589-4D1F-AE97-F7DD1772D7E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57600" y="4368552"/>
              <a:ext cx="7272808" cy="0"/>
            </a:xfrm>
            <a:prstGeom prst="line">
              <a:avLst/>
            </a:prstGeom>
            <a:ln w="9525">
              <a:solidFill>
                <a:srgbClr val="B600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596A38D-15BB-49FF-9E80-28919F89533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57600" y="5232648"/>
              <a:ext cx="7272808" cy="0"/>
            </a:xfrm>
            <a:prstGeom prst="line">
              <a:avLst/>
            </a:prstGeom>
            <a:ln w="9525">
              <a:solidFill>
                <a:srgbClr val="B600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itle 17">
            <a:extLst>
              <a:ext uri="{FF2B5EF4-FFF2-40B4-BE49-F238E27FC236}">
                <a16:creationId xmlns:a16="http://schemas.microsoft.com/office/drawing/2014/main" id="{AEA048F8-E060-43CB-A38E-7223EDD59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7602" y="4471616"/>
            <a:ext cx="7272809" cy="617016"/>
          </a:xfrm>
        </p:spPr>
        <p:txBody>
          <a:bodyPr/>
          <a:lstStyle>
            <a:lvl1pPr algn="ctr">
              <a:defRPr lang="en-SG" sz="1568" kern="0" cap="all" spc="234" dirty="0">
                <a:solidFill>
                  <a:srgbClr val="B60038"/>
                </a:solidFill>
                <a:latin typeface="GoudyWtcT" pitchFamily="2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393143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 Maldives">
    <p:bg>
      <p:bgPr>
        <a:solidFill>
          <a:srgbClr val="68C3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E5339D-D604-4901-90DC-614562A31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6925" y="8899528"/>
            <a:ext cx="3086100" cy="511175"/>
          </a:xfrm>
          <a:prstGeom prst="rect">
            <a:avLst/>
          </a:prstGeom>
        </p:spPr>
        <p:txBody>
          <a:bodyPr/>
          <a:lstStyle/>
          <a:p>
            <a:pPr defTabSz="1280160" eaLnBrk="0" fontAlgn="base" hangingPunct="0">
              <a:spcBef>
                <a:spcPct val="0"/>
              </a:spcBef>
              <a:spcAft>
                <a:spcPct val="0"/>
              </a:spcAft>
            </a:pPr>
            <a:fld id="{4F766EC1-14B4-4DE2-A9FD-5BF4737095E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8016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2FB4AD8-563F-414D-A465-8D25495F4744}"/>
              </a:ext>
            </a:extLst>
          </p:cNvPr>
          <p:cNvGrpSpPr/>
          <p:nvPr/>
        </p:nvGrpSpPr>
        <p:grpSpPr>
          <a:xfrm>
            <a:off x="3257602" y="4368555"/>
            <a:ext cx="7272809" cy="864095"/>
            <a:chOff x="3257600" y="4368552"/>
            <a:chExt cx="7272808" cy="864096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00D1E39-0589-4D1F-AE97-F7DD1772D7E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57600" y="4368552"/>
              <a:ext cx="7272808" cy="0"/>
            </a:xfrm>
            <a:prstGeom prst="line">
              <a:avLst/>
            </a:prstGeom>
            <a:ln w="9525">
              <a:solidFill>
                <a:srgbClr val="008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596A38D-15BB-49FF-9E80-28919F89533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57600" y="5232648"/>
              <a:ext cx="7272808" cy="0"/>
            </a:xfrm>
            <a:prstGeom prst="line">
              <a:avLst/>
            </a:prstGeom>
            <a:ln w="9525">
              <a:solidFill>
                <a:srgbClr val="008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itle 17">
            <a:extLst>
              <a:ext uri="{FF2B5EF4-FFF2-40B4-BE49-F238E27FC236}">
                <a16:creationId xmlns:a16="http://schemas.microsoft.com/office/drawing/2014/main" id="{AEA048F8-E060-43CB-A38E-7223EDD59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7602" y="4471616"/>
            <a:ext cx="7272809" cy="617016"/>
          </a:xfrm>
        </p:spPr>
        <p:txBody>
          <a:bodyPr/>
          <a:lstStyle>
            <a:lvl1pPr algn="ctr">
              <a:defRPr lang="en-SG" sz="1568" kern="0" cap="all" spc="234" dirty="0">
                <a:solidFill>
                  <a:srgbClr val="0081C6"/>
                </a:solidFill>
                <a:latin typeface="GoudyWtcT" pitchFamily="2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472461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Pr>
        <a:solidFill>
          <a:srgbClr val="242F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42975" y="9601201"/>
            <a:ext cx="3086100" cy="266700"/>
          </a:xfrm>
        </p:spPr>
        <p:txBody>
          <a:bodyPr/>
          <a:lstStyle/>
          <a:p>
            <a:fld id="{7C30FA26-49FB-4EA4-9E21-BA2AA3F7FCB1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814815" y="9601201"/>
            <a:ext cx="3958209" cy="2667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14950" y="9601201"/>
            <a:ext cx="3086100" cy="266700"/>
          </a:xfrm>
        </p:spPr>
        <p:txBody>
          <a:bodyPr/>
          <a:lstStyle/>
          <a:p>
            <a:fld id="{1E541E2B-1501-4907-AC97-DF9A6954CC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28700" y="4060699"/>
            <a:ext cx="11658600" cy="1595120"/>
          </a:xfrm>
        </p:spPr>
        <p:txBody>
          <a:bodyPr anchor="ctr">
            <a:normAutofit/>
          </a:bodyPr>
          <a:lstStyle>
            <a:lvl1pPr algn="ctr">
              <a:defRPr sz="2800" spc="200" baseline="0">
                <a:solidFill>
                  <a:schemeClr val="bg1">
                    <a:lumMod val="95000"/>
                  </a:schemeClr>
                </a:solidFill>
                <a:latin typeface="Goudy Old Style" panose="020205020503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2997200" y="4174047"/>
            <a:ext cx="7658100" cy="0"/>
          </a:xfrm>
          <a:prstGeom prst="line">
            <a:avLst/>
          </a:prstGeom>
          <a:ln w="9525">
            <a:solidFill>
              <a:srgbClr val="939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 bwMode="auto">
          <a:xfrm>
            <a:off x="2997200" y="5542472"/>
            <a:ext cx="7658100" cy="0"/>
          </a:xfrm>
          <a:prstGeom prst="line">
            <a:avLst/>
          </a:prstGeom>
          <a:ln w="9525">
            <a:solidFill>
              <a:srgbClr val="939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st Slide">
    <p:bg>
      <p:bgPr>
        <a:solidFill>
          <a:srgbClr val="1923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E5339D-D604-4901-90DC-614562A31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6925" y="8899528"/>
            <a:ext cx="3086100" cy="511175"/>
          </a:xfrm>
          <a:prstGeom prst="rect">
            <a:avLst/>
          </a:prstGeom>
        </p:spPr>
        <p:txBody>
          <a:bodyPr/>
          <a:lstStyle/>
          <a:p>
            <a:pPr defTabSz="1280160" eaLnBrk="0" fontAlgn="base" hangingPunct="0">
              <a:spcBef>
                <a:spcPct val="0"/>
              </a:spcBef>
              <a:spcAft>
                <a:spcPct val="0"/>
              </a:spcAft>
            </a:pPr>
            <a:fld id="{4F766EC1-14B4-4DE2-A9FD-5BF4737095E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8016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1">
            <a:extLst>
              <a:ext uri="{FF2B5EF4-FFF2-40B4-BE49-F238E27FC236}">
                <a16:creationId xmlns:a16="http://schemas.microsoft.com/office/drawing/2014/main" id="{3015CEAE-29DB-4384-AB98-986529F16DDA}"/>
              </a:ext>
            </a:extLst>
          </p:cNvPr>
          <p:cNvGrpSpPr>
            <a:grpSpLocks/>
          </p:cNvGrpSpPr>
          <p:nvPr/>
        </p:nvGrpSpPr>
        <p:grpSpPr bwMode="auto">
          <a:xfrm>
            <a:off x="4927603" y="4491830"/>
            <a:ext cx="3860801" cy="617537"/>
            <a:chOff x="4470189" y="4622795"/>
            <a:chExt cx="3861223" cy="61785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BF1693F-2914-44DF-A468-EDCDD163235F}"/>
                </a:ext>
              </a:extLst>
            </p:cNvPr>
            <p:cNvSpPr txBox="1"/>
            <p:nvPr/>
          </p:nvSpPr>
          <p:spPr bwMode="auto">
            <a:xfrm>
              <a:off x="4470189" y="4810216"/>
              <a:ext cx="3861223" cy="2217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128016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G" sz="840" b="0" i="0" u="none" strike="noStrike" kern="1200" cap="none" spc="6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Goudy Old Style" panose="02020502050305020303" pitchFamily="18" charset="0"/>
                  <a:ea typeface="+mn-ea"/>
                  <a:cs typeface="Arial" panose="020B0604020202020204" pitchFamily="34" charset="0"/>
                </a:rPr>
                <a:t>WWW.CAPELLAHOTELGROUP.COM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775AF23-ADE6-4286-BF10-98365C4BF567}"/>
                </a:ext>
              </a:extLst>
            </p:cNvPr>
            <p:cNvCxnSpPr/>
            <p:nvPr/>
          </p:nvCxnSpPr>
          <p:spPr bwMode="auto">
            <a:xfrm>
              <a:off x="4890923" y="4622795"/>
              <a:ext cx="3019756" cy="0"/>
            </a:xfrm>
            <a:prstGeom prst="line">
              <a:avLst/>
            </a:prstGeom>
            <a:ln w="9525">
              <a:solidFill>
                <a:srgbClr val="9395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6B153C2-83C9-4B00-99C2-4A7CC4B32959}"/>
                </a:ext>
              </a:extLst>
            </p:cNvPr>
            <p:cNvCxnSpPr/>
            <p:nvPr/>
          </p:nvCxnSpPr>
          <p:spPr bwMode="auto">
            <a:xfrm>
              <a:off x="4890923" y="5240650"/>
              <a:ext cx="3019756" cy="0"/>
            </a:xfrm>
            <a:prstGeom prst="line">
              <a:avLst/>
            </a:prstGeom>
            <a:ln w="6350">
              <a:solidFill>
                <a:srgbClr val="9395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786255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NDING">
    <p:bg>
      <p:bgPr>
        <a:solidFill>
          <a:srgbClr val="242F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"/>
          <p:cNvGrpSpPr>
            <a:grpSpLocks/>
          </p:cNvGrpSpPr>
          <p:nvPr/>
        </p:nvGrpSpPr>
        <p:grpSpPr bwMode="auto">
          <a:xfrm>
            <a:off x="4927601" y="4491833"/>
            <a:ext cx="3860801" cy="617537"/>
            <a:chOff x="4470189" y="4622795"/>
            <a:chExt cx="3861223" cy="617855"/>
          </a:xfrm>
        </p:grpSpPr>
        <p:sp>
          <p:nvSpPr>
            <p:cNvPr id="9" name="TextBox 8"/>
            <p:cNvSpPr txBox="1"/>
            <p:nvPr/>
          </p:nvSpPr>
          <p:spPr bwMode="auto">
            <a:xfrm>
              <a:off x="4470189" y="4810216"/>
              <a:ext cx="3861223" cy="22877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128016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G" sz="886" b="0" i="0" u="none" strike="noStrike" kern="1200" cap="none" spc="64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Berthold Akzidenz Grotesk BE" panose="02000503030000020003" pitchFamily="2" charset="0"/>
                  <a:ea typeface="+mn-ea"/>
                  <a:cs typeface="Arial" panose="020B0604020202020204" pitchFamily="34" charset="0"/>
                </a:rPr>
                <a:t>WWW.CAPELLAHOTELGROUP.COM</a:t>
              </a:r>
            </a:p>
          </p:txBody>
        </p:sp>
        <p:cxnSp>
          <p:nvCxnSpPr>
            <p:cNvPr id="10" name="Straight Connector 9"/>
            <p:cNvCxnSpPr/>
            <p:nvPr/>
          </p:nvCxnSpPr>
          <p:spPr bwMode="auto">
            <a:xfrm>
              <a:off x="4890923" y="4622795"/>
              <a:ext cx="3019756" cy="0"/>
            </a:xfrm>
            <a:prstGeom prst="line">
              <a:avLst/>
            </a:prstGeom>
            <a:ln w="9525">
              <a:solidFill>
                <a:srgbClr val="9395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auto">
            <a:xfrm>
              <a:off x="4890923" y="5240650"/>
              <a:ext cx="3019756" cy="0"/>
            </a:xfrm>
            <a:prstGeom prst="line">
              <a:avLst/>
            </a:prstGeom>
            <a:ln w="6350">
              <a:solidFill>
                <a:srgbClr val="9395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65" r="39877" b="44455"/>
          <a:stretch/>
        </p:blipFill>
        <p:spPr bwMode="auto">
          <a:xfrm>
            <a:off x="13716002" y="719331"/>
            <a:ext cx="396240" cy="670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04886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Slide">
    <p:bg>
      <p:bgPr>
        <a:solidFill>
          <a:srgbClr val="1923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C8B06D-1E82-4F6E-A322-FB6ADCF51C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107" y="3328069"/>
            <a:ext cx="4141790" cy="294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4175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Main Slide">
    <p:bg>
      <p:bgPr>
        <a:solidFill>
          <a:srgbClr val="1923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C8B06D-1E82-4F6E-A322-FB6ADCF51C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107" y="2138427"/>
            <a:ext cx="4141790" cy="294506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F4ED353-C2C1-42C2-9C6C-1C381A50AE16}"/>
              </a:ext>
            </a:extLst>
          </p:cNvPr>
          <p:cNvGrpSpPr/>
          <p:nvPr/>
        </p:nvGrpSpPr>
        <p:grpSpPr>
          <a:xfrm>
            <a:off x="3382292" y="6598681"/>
            <a:ext cx="7272809" cy="864095"/>
            <a:chOff x="3257600" y="4368552"/>
            <a:chExt cx="7272808" cy="864096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1B5EB31-0DDB-4C03-963B-D7296A91448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57600" y="4368552"/>
              <a:ext cx="7272808" cy="0"/>
            </a:xfrm>
            <a:prstGeom prst="line">
              <a:avLst/>
            </a:prstGeom>
            <a:ln w="9525">
              <a:solidFill>
                <a:srgbClr val="9395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E010FDA-06FC-440B-A2F4-52B7DACAF9A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57600" y="5232648"/>
              <a:ext cx="7272808" cy="0"/>
            </a:xfrm>
            <a:prstGeom prst="line">
              <a:avLst/>
            </a:prstGeom>
            <a:ln w="9525">
              <a:solidFill>
                <a:srgbClr val="9395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17">
            <a:extLst>
              <a:ext uri="{FF2B5EF4-FFF2-40B4-BE49-F238E27FC236}">
                <a16:creationId xmlns:a16="http://schemas.microsoft.com/office/drawing/2014/main" id="{751BAE5A-6294-472C-8D34-0F55B4E54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2292" y="6701741"/>
            <a:ext cx="7272809" cy="617016"/>
          </a:xfrm>
        </p:spPr>
        <p:txBody>
          <a:bodyPr/>
          <a:lstStyle>
            <a:lvl1pPr algn="ctr">
              <a:defRPr lang="en-SG" sz="1568" kern="0" cap="all" spc="234" dirty="0">
                <a:solidFill>
                  <a:schemeClr val="bg1"/>
                </a:solidFill>
                <a:latin typeface="GoudyWtcT" pitchFamily="2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406835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ED9782-2CC1-424A-AF8A-429F29DA42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5322" y="281810"/>
            <a:ext cx="1135409" cy="6659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00A075-07B5-4B9B-A5B0-49553BCB2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5" y="511178"/>
            <a:ext cx="11830050" cy="68902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SG" sz="1568" kern="0" cap="all" spc="234" dirty="0">
                <a:solidFill>
                  <a:srgbClr val="A88E78"/>
                </a:solidFill>
                <a:latin typeface="GoudyWtcT" pitchFamily="2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6E453-9561-460C-9F8C-1A2FC4C7B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975" y="1848278"/>
            <a:ext cx="11830050" cy="67988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3BCB7-65ED-48A6-A9A9-3FAC0D5CE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6925" y="8899528"/>
            <a:ext cx="3086100" cy="511175"/>
          </a:xfrm>
          <a:prstGeom prst="rect">
            <a:avLst/>
          </a:prstGeom>
        </p:spPr>
        <p:txBody>
          <a:bodyPr/>
          <a:lstStyle/>
          <a:p>
            <a:pPr defTabSz="1280160" eaLnBrk="0" fontAlgn="base" hangingPunct="0">
              <a:spcBef>
                <a:spcPct val="0"/>
              </a:spcBef>
              <a:spcAft>
                <a:spcPct val="0"/>
              </a:spcAft>
            </a:pPr>
            <a:fld id="{4F766EC1-14B4-4DE2-A9FD-5BF4737095E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8016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2DB1691-C1F5-4865-A628-5F4C6FE186DB}"/>
              </a:ext>
            </a:extLst>
          </p:cNvPr>
          <p:cNvCxnSpPr>
            <a:cxnSpLocks/>
          </p:cNvCxnSpPr>
          <p:nvPr/>
        </p:nvCxnSpPr>
        <p:spPr bwMode="auto">
          <a:xfrm>
            <a:off x="942975" y="1200200"/>
            <a:ext cx="11830050" cy="0"/>
          </a:xfrm>
          <a:prstGeom prst="line">
            <a:avLst/>
          </a:prstGeom>
          <a:ln w="9525">
            <a:solidFill>
              <a:srgbClr val="B3A9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D118AB5-74D8-4249-A75E-D88F5B4D79D9}"/>
              </a:ext>
            </a:extLst>
          </p:cNvPr>
          <p:cNvCxnSpPr>
            <a:cxnSpLocks/>
          </p:cNvCxnSpPr>
          <p:nvPr/>
        </p:nvCxnSpPr>
        <p:spPr bwMode="auto">
          <a:xfrm>
            <a:off x="942975" y="8647113"/>
            <a:ext cx="11830050" cy="0"/>
          </a:xfrm>
          <a:prstGeom prst="line">
            <a:avLst/>
          </a:prstGeom>
          <a:ln w="9525">
            <a:solidFill>
              <a:srgbClr val="B3A9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17723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ED9782-2CC1-424A-AF8A-429F29DA42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5322" y="281810"/>
            <a:ext cx="1135409" cy="66598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3BCB7-65ED-48A6-A9A9-3FAC0D5CE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6925" y="8899528"/>
            <a:ext cx="3086100" cy="511175"/>
          </a:xfrm>
          <a:prstGeom prst="rect">
            <a:avLst/>
          </a:prstGeom>
        </p:spPr>
        <p:txBody>
          <a:bodyPr/>
          <a:lstStyle/>
          <a:p>
            <a:pPr defTabSz="1280160" eaLnBrk="0" fontAlgn="base" hangingPunct="0">
              <a:spcBef>
                <a:spcPct val="0"/>
              </a:spcBef>
              <a:spcAft>
                <a:spcPct val="0"/>
              </a:spcAft>
            </a:pPr>
            <a:fld id="{4F766EC1-14B4-4DE2-A9FD-5BF4737095E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8016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2361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Db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0A075-07B5-4B9B-A5B0-49553BCB2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5" y="511178"/>
            <a:ext cx="11830050" cy="68902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SG" sz="1568" kern="0" cap="all" spc="234" dirty="0">
                <a:solidFill>
                  <a:srgbClr val="A88E78"/>
                </a:solidFill>
                <a:latin typeface="GoudyWtcT" pitchFamily="2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6E453-9561-460C-9F8C-1A2FC4C7B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977" y="1848278"/>
            <a:ext cx="5771010" cy="67988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3BCB7-65ED-48A6-A9A9-3FAC0D5CE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6925" y="8899528"/>
            <a:ext cx="3086100" cy="511175"/>
          </a:xfrm>
          <a:prstGeom prst="rect">
            <a:avLst/>
          </a:prstGeom>
        </p:spPr>
        <p:txBody>
          <a:bodyPr/>
          <a:lstStyle/>
          <a:p>
            <a:pPr defTabSz="1280160" eaLnBrk="0" fontAlgn="base" hangingPunct="0">
              <a:spcBef>
                <a:spcPct val="0"/>
              </a:spcBef>
              <a:spcAft>
                <a:spcPct val="0"/>
              </a:spcAft>
            </a:pPr>
            <a:fld id="{4F766EC1-14B4-4DE2-A9FD-5BF4737095E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8016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2DB1691-C1F5-4865-A628-5F4C6FE186DB}"/>
              </a:ext>
            </a:extLst>
          </p:cNvPr>
          <p:cNvCxnSpPr>
            <a:cxnSpLocks/>
          </p:cNvCxnSpPr>
          <p:nvPr/>
        </p:nvCxnSpPr>
        <p:spPr bwMode="auto">
          <a:xfrm>
            <a:off x="942975" y="1200200"/>
            <a:ext cx="11830050" cy="0"/>
          </a:xfrm>
          <a:prstGeom prst="line">
            <a:avLst/>
          </a:prstGeom>
          <a:ln w="9525">
            <a:solidFill>
              <a:srgbClr val="B3A9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D118AB5-74D8-4249-A75E-D88F5B4D79D9}"/>
              </a:ext>
            </a:extLst>
          </p:cNvPr>
          <p:cNvCxnSpPr>
            <a:cxnSpLocks/>
          </p:cNvCxnSpPr>
          <p:nvPr/>
        </p:nvCxnSpPr>
        <p:spPr bwMode="auto">
          <a:xfrm>
            <a:off x="942975" y="8647113"/>
            <a:ext cx="11830050" cy="0"/>
          </a:xfrm>
          <a:prstGeom prst="line">
            <a:avLst/>
          </a:prstGeom>
          <a:ln w="9525">
            <a:solidFill>
              <a:srgbClr val="B3A9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E819239-E1DE-4645-A695-C4CD9FA64A3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998045" y="1848278"/>
            <a:ext cx="5771010" cy="67988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BC640D-CF80-4C3C-A294-0F0585355F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5322" y="281810"/>
            <a:ext cx="1135409" cy="66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8246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_Db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0A075-07B5-4B9B-A5B0-49553BCB2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5" y="511178"/>
            <a:ext cx="11830050" cy="68902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SG" sz="1568" kern="0" cap="all" spc="234" dirty="0">
                <a:solidFill>
                  <a:srgbClr val="A88E78"/>
                </a:solidFill>
                <a:latin typeface="GoudyWtcT" pitchFamily="2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6E453-9561-460C-9F8C-1A2FC4C7B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979" y="1851507"/>
            <a:ext cx="11826077" cy="18001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3BCB7-65ED-48A6-A9A9-3FAC0D5CE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6925" y="8899528"/>
            <a:ext cx="3086100" cy="511175"/>
          </a:xfrm>
          <a:prstGeom prst="rect">
            <a:avLst/>
          </a:prstGeom>
        </p:spPr>
        <p:txBody>
          <a:bodyPr/>
          <a:lstStyle/>
          <a:p>
            <a:pPr defTabSz="1280160" eaLnBrk="0" fontAlgn="base" hangingPunct="0">
              <a:spcBef>
                <a:spcPct val="0"/>
              </a:spcBef>
              <a:spcAft>
                <a:spcPct val="0"/>
              </a:spcAft>
            </a:pPr>
            <a:fld id="{4F766EC1-14B4-4DE2-A9FD-5BF4737095E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8016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2DB1691-C1F5-4865-A628-5F4C6FE186DB}"/>
              </a:ext>
            </a:extLst>
          </p:cNvPr>
          <p:cNvCxnSpPr>
            <a:cxnSpLocks/>
          </p:cNvCxnSpPr>
          <p:nvPr/>
        </p:nvCxnSpPr>
        <p:spPr bwMode="auto">
          <a:xfrm>
            <a:off x="942975" y="1200200"/>
            <a:ext cx="11830050" cy="0"/>
          </a:xfrm>
          <a:prstGeom prst="line">
            <a:avLst/>
          </a:prstGeom>
          <a:ln w="9525">
            <a:solidFill>
              <a:srgbClr val="B3A9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D118AB5-74D8-4249-A75E-D88F5B4D79D9}"/>
              </a:ext>
            </a:extLst>
          </p:cNvPr>
          <p:cNvCxnSpPr>
            <a:cxnSpLocks/>
          </p:cNvCxnSpPr>
          <p:nvPr/>
        </p:nvCxnSpPr>
        <p:spPr bwMode="auto">
          <a:xfrm>
            <a:off x="942975" y="8647113"/>
            <a:ext cx="11830050" cy="0"/>
          </a:xfrm>
          <a:prstGeom prst="line">
            <a:avLst/>
          </a:prstGeom>
          <a:ln w="9525">
            <a:solidFill>
              <a:srgbClr val="B3A9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E819239-E1DE-4645-A695-C4CD9FA64A3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46013" y="5520684"/>
            <a:ext cx="11830049" cy="18001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EF0E278-1FA6-45FC-B343-57D49CB50D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5322" y="281810"/>
            <a:ext cx="1135409" cy="66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0257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">
    <p:bg>
      <p:bgPr>
        <a:solidFill>
          <a:srgbClr val="1923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E5339D-D604-4901-90DC-614562A31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6925" y="8899528"/>
            <a:ext cx="3086100" cy="511175"/>
          </a:xfrm>
          <a:prstGeom prst="rect">
            <a:avLst/>
          </a:prstGeom>
        </p:spPr>
        <p:txBody>
          <a:bodyPr/>
          <a:lstStyle/>
          <a:p>
            <a:pPr defTabSz="1280160" eaLnBrk="0" fontAlgn="base" hangingPunct="0">
              <a:spcBef>
                <a:spcPct val="0"/>
              </a:spcBef>
              <a:spcAft>
                <a:spcPct val="0"/>
              </a:spcAft>
            </a:pPr>
            <a:fld id="{4F766EC1-14B4-4DE2-A9FD-5BF4737095E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8016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2FB4AD8-563F-414D-A465-8D25495F4744}"/>
              </a:ext>
            </a:extLst>
          </p:cNvPr>
          <p:cNvGrpSpPr/>
          <p:nvPr/>
        </p:nvGrpSpPr>
        <p:grpSpPr>
          <a:xfrm>
            <a:off x="3257602" y="4368555"/>
            <a:ext cx="7272809" cy="864095"/>
            <a:chOff x="3257600" y="4368552"/>
            <a:chExt cx="7272808" cy="864096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00D1E39-0589-4D1F-AE97-F7DD1772D7E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57600" y="4368552"/>
              <a:ext cx="7272808" cy="0"/>
            </a:xfrm>
            <a:prstGeom prst="line">
              <a:avLst/>
            </a:prstGeom>
            <a:ln w="9525">
              <a:solidFill>
                <a:srgbClr val="9395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596A38D-15BB-49FF-9E80-28919F89533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57600" y="5232648"/>
              <a:ext cx="7272808" cy="0"/>
            </a:xfrm>
            <a:prstGeom prst="line">
              <a:avLst/>
            </a:prstGeom>
            <a:ln w="9525">
              <a:solidFill>
                <a:srgbClr val="9395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itle 17">
            <a:extLst>
              <a:ext uri="{FF2B5EF4-FFF2-40B4-BE49-F238E27FC236}">
                <a16:creationId xmlns:a16="http://schemas.microsoft.com/office/drawing/2014/main" id="{AEA048F8-E060-43CB-A38E-7223EDD59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7602" y="4471616"/>
            <a:ext cx="7272809" cy="617016"/>
          </a:xfrm>
        </p:spPr>
        <p:txBody>
          <a:bodyPr/>
          <a:lstStyle>
            <a:lvl1pPr algn="ctr">
              <a:defRPr lang="en-SG" sz="1568" kern="0" cap="all" spc="234" dirty="0">
                <a:solidFill>
                  <a:schemeClr val="bg1"/>
                </a:solidFill>
                <a:latin typeface="GoudyWtcT" pitchFamily="2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0577003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_Secondary">
    <p:bg>
      <p:bgPr>
        <a:solidFill>
          <a:srgbClr val="2C37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E5339D-D604-4901-90DC-614562A31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6925" y="8899528"/>
            <a:ext cx="3086100" cy="511175"/>
          </a:xfrm>
          <a:prstGeom prst="rect">
            <a:avLst/>
          </a:prstGeom>
        </p:spPr>
        <p:txBody>
          <a:bodyPr/>
          <a:lstStyle/>
          <a:p>
            <a:pPr defTabSz="1280160" eaLnBrk="0" fontAlgn="base" hangingPunct="0">
              <a:spcBef>
                <a:spcPct val="0"/>
              </a:spcBef>
              <a:spcAft>
                <a:spcPct val="0"/>
              </a:spcAft>
            </a:pPr>
            <a:fld id="{4F766EC1-14B4-4DE2-A9FD-5BF4737095E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8016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2FB4AD8-563F-414D-A465-8D25495F4744}"/>
              </a:ext>
            </a:extLst>
          </p:cNvPr>
          <p:cNvGrpSpPr/>
          <p:nvPr/>
        </p:nvGrpSpPr>
        <p:grpSpPr>
          <a:xfrm>
            <a:off x="3257602" y="4368555"/>
            <a:ext cx="7272809" cy="864095"/>
            <a:chOff x="3257600" y="4368552"/>
            <a:chExt cx="7272808" cy="864096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00D1E39-0589-4D1F-AE97-F7DD1772D7E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57600" y="4368552"/>
              <a:ext cx="7272808" cy="0"/>
            </a:xfrm>
            <a:prstGeom prst="line">
              <a:avLst/>
            </a:prstGeom>
            <a:ln w="9525">
              <a:solidFill>
                <a:srgbClr val="9395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596A38D-15BB-49FF-9E80-28919F89533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57600" y="5232648"/>
              <a:ext cx="7272808" cy="0"/>
            </a:xfrm>
            <a:prstGeom prst="line">
              <a:avLst/>
            </a:prstGeom>
            <a:ln w="9525">
              <a:solidFill>
                <a:srgbClr val="9395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itle 17">
            <a:extLst>
              <a:ext uri="{FF2B5EF4-FFF2-40B4-BE49-F238E27FC236}">
                <a16:creationId xmlns:a16="http://schemas.microsoft.com/office/drawing/2014/main" id="{AEA048F8-E060-43CB-A38E-7223EDD59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7602" y="4471616"/>
            <a:ext cx="7272809" cy="617016"/>
          </a:xfrm>
        </p:spPr>
        <p:txBody>
          <a:bodyPr/>
          <a:lstStyle>
            <a:lvl1pPr algn="ctr">
              <a:defRPr lang="en-SG" sz="1568" kern="0" cap="all" spc="234" dirty="0">
                <a:solidFill>
                  <a:srgbClr val="E4DAD4"/>
                </a:solidFill>
                <a:latin typeface="GoudyWtcT" pitchFamily="2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007256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7C30FA26-49FB-4EA4-9E21-BA2AA3F7FCB1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1E541E2B-1501-4907-AC97-DF9A6954CC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 txBox="1"/>
          <p:nvPr userDrawn="1"/>
        </p:nvSpPr>
        <p:spPr>
          <a:xfrm>
            <a:off x="942975" y="809373"/>
            <a:ext cx="11830050" cy="451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lvl="0" defTabSz="1280160">
              <a:lnSpc>
                <a:spcPct val="90000"/>
              </a:lnSpc>
              <a:spcBef>
                <a:spcPct val="0"/>
              </a:spcBef>
              <a:buNone/>
              <a:defRPr sz="2400" kern="100" spc="200" baseline="0">
                <a:solidFill>
                  <a:srgbClr val="A88E78"/>
                </a:solidFill>
                <a:latin typeface="Goudy Old Style" panose="02020502050305020303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TABLE OF CONTENTS</a:t>
            </a:r>
          </a:p>
        </p:txBody>
      </p:sp>
      <p:cxnSp>
        <p:nvCxnSpPr>
          <p:cNvPr id="11" name="Straight Connector 10"/>
          <p:cNvCxnSpPr/>
          <p:nvPr userDrawn="1"/>
        </p:nvCxnSpPr>
        <p:spPr bwMode="auto">
          <a:xfrm>
            <a:off x="942975" y="1261364"/>
            <a:ext cx="11830049" cy="0"/>
          </a:xfrm>
          <a:prstGeom prst="line">
            <a:avLst/>
          </a:prstGeom>
          <a:ln w="9525">
            <a:solidFill>
              <a:srgbClr val="B3A9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942975" y="1905000"/>
            <a:ext cx="11604625" cy="6742749"/>
          </a:xfrm>
        </p:spPr>
        <p:txBody>
          <a:bodyPr/>
          <a:lstStyle>
            <a:lvl1pPr marL="320040" indent="-320040">
              <a:buSzPct val="90000"/>
              <a:buFontTx/>
              <a:buBlip>
                <a:blip r:embed="rId2"/>
              </a:buBlip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 marL="960120" indent="-320040">
              <a:buClr>
                <a:srgbClr val="A88E78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12011024" y="1376872"/>
            <a:ext cx="762000" cy="43180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Page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Singapore">
    <p:bg>
      <p:bgPr>
        <a:solidFill>
          <a:srgbClr val="B943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E5339D-D604-4901-90DC-614562A31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6925" y="8899528"/>
            <a:ext cx="3086100" cy="511175"/>
          </a:xfrm>
          <a:prstGeom prst="rect">
            <a:avLst/>
          </a:prstGeom>
        </p:spPr>
        <p:txBody>
          <a:bodyPr/>
          <a:lstStyle/>
          <a:p>
            <a:pPr defTabSz="1280160" eaLnBrk="0" fontAlgn="base" hangingPunct="0">
              <a:spcBef>
                <a:spcPct val="0"/>
              </a:spcBef>
              <a:spcAft>
                <a:spcPct val="0"/>
              </a:spcAft>
            </a:pPr>
            <a:fld id="{4F766EC1-14B4-4DE2-A9FD-5BF4737095E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8016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2FB4AD8-563F-414D-A465-8D25495F4744}"/>
              </a:ext>
            </a:extLst>
          </p:cNvPr>
          <p:cNvGrpSpPr/>
          <p:nvPr/>
        </p:nvGrpSpPr>
        <p:grpSpPr>
          <a:xfrm>
            <a:off x="3257602" y="4368555"/>
            <a:ext cx="7272809" cy="864095"/>
            <a:chOff x="3257600" y="4368552"/>
            <a:chExt cx="7272808" cy="864096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00D1E39-0589-4D1F-AE97-F7DD1772D7E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57600" y="4368552"/>
              <a:ext cx="7272808" cy="0"/>
            </a:xfrm>
            <a:prstGeom prst="line">
              <a:avLst/>
            </a:prstGeom>
            <a:ln w="9525">
              <a:solidFill>
                <a:srgbClr val="3C252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596A38D-15BB-49FF-9E80-28919F89533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57600" y="5232648"/>
              <a:ext cx="7272808" cy="0"/>
            </a:xfrm>
            <a:prstGeom prst="line">
              <a:avLst/>
            </a:prstGeom>
            <a:ln w="9525">
              <a:solidFill>
                <a:srgbClr val="3C252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itle 17">
            <a:extLst>
              <a:ext uri="{FF2B5EF4-FFF2-40B4-BE49-F238E27FC236}">
                <a16:creationId xmlns:a16="http://schemas.microsoft.com/office/drawing/2014/main" id="{AEA048F8-E060-43CB-A38E-7223EDD59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7602" y="4471616"/>
            <a:ext cx="7272809" cy="617016"/>
          </a:xfrm>
        </p:spPr>
        <p:txBody>
          <a:bodyPr/>
          <a:lstStyle>
            <a:lvl1pPr algn="ctr">
              <a:defRPr lang="en-SG" sz="1568" kern="0" cap="all" spc="234" dirty="0">
                <a:solidFill>
                  <a:srgbClr val="3C2525"/>
                </a:solidFill>
                <a:latin typeface="GoudyWtcT" pitchFamily="2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9158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_Bangkok">
    <p:bg>
      <p:bgPr>
        <a:solidFill>
          <a:srgbClr val="CBB0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E5339D-D604-4901-90DC-614562A31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6925" y="8899528"/>
            <a:ext cx="3086100" cy="511175"/>
          </a:xfrm>
          <a:prstGeom prst="rect">
            <a:avLst/>
          </a:prstGeom>
        </p:spPr>
        <p:txBody>
          <a:bodyPr/>
          <a:lstStyle/>
          <a:p>
            <a:pPr defTabSz="1280160" eaLnBrk="0" fontAlgn="base" hangingPunct="0">
              <a:spcBef>
                <a:spcPct val="0"/>
              </a:spcBef>
              <a:spcAft>
                <a:spcPct val="0"/>
              </a:spcAft>
            </a:pPr>
            <a:fld id="{4F766EC1-14B4-4DE2-A9FD-5BF4737095E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8016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2FB4AD8-563F-414D-A465-8D25495F4744}"/>
              </a:ext>
            </a:extLst>
          </p:cNvPr>
          <p:cNvGrpSpPr/>
          <p:nvPr/>
        </p:nvGrpSpPr>
        <p:grpSpPr>
          <a:xfrm>
            <a:off x="3257602" y="4368555"/>
            <a:ext cx="7272809" cy="864095"/>
            <a:chOff x="3257600" y="4368552"/>
            <a:chExt cx="7272808" cy="864096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00D1E39-0589-4D1F-AE97-F7DD1772D7E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57600" y="4368552"/>
              <a:ext cx="7272808" cy="0"/>
            </a:xfrm>
            <a:prstGeom prst="line">
              <a:avLst/>
            </a:prstGeom>
            <a:ln w="9525">
              <a:solidFill>
                <a:srgbClr val="5D4E6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596A38D-15BB-49FF-9E80-28919F89533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57600" y="5232648"/>
              <a:ext cx="7272808" cy="0"/>
            </a:xfrm>
            <a:prstGeom prst="line">
              <a:avLst/>
            </a:prstGeom>
            <a:ln w="9525">
              <a:solidFill>
                <a:srgbClr val="5D4E6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itle 17">
            <a:extLst>
              <a:ext uri="{FF2B5EF4-FFF2-40B4-BE49-F238E27FC236}">
                <a16:creationId xmlns:a16="http://schemas.microsoft.com/office/drawing/2014/main" id="{AEA048F8-E060-43CB-A38E-7223EDD59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7602" y="4471616"/>
            <a:ext cx="7272809" cy="617016"/>
          </a:xfrm>
        </p:spPr>
        <p:txBody>
          <a:bodyPr/>
          <a:lstStyle>
            <a:lvl1pPr algn="ctr">
              <a:defRPr lang="en-SG" sz="1568" kern="0" cap="all" spc="234" dirty="0">
                <a:solidFill>
                  <a:srgbClr val="5D4E63"/>
                </a:solidFill>
                <a:latin typeface="GoudyWtcT" pitchFamily="2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5048802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Ubud">
    <p:bg>
      <p:bgPr>
        <a:solidFill>
          <a:srgbClr val="3A6E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E5339D-D604-4901-90DC-614562A31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6925" y="8899528"/>
            <a:ext cx="3086100" cy="511175"/>
          </a:xfrm>
          <a:prstGeom prst="rect">
            <a:avLst/>
          </a:prstGeom>
        </p:spPr>
        <p:txBody>
          <a:bodyPr/>
          <a:lstStyle/>
          <a:p>
            <a:pPr defTabSz="1280160" eaLnBrk="0" fontAlgn="base" hangingPunct="0">
              <a:spcBef>
                <a:spcPct val="0"/>
              </a:spcBef>
              <a:spcAft>
                <a:spcPct val="0"/>
              </a:spcAft>
            </a:pPr>
            <a:fld id="{4F766EC1-14B4-4DE2-A9FD-5BF4737095E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8016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2FB4AD8-563F-414D-A465-8D25495F4744}"/>
              </a:ext>
            </a:extLst>
          </p:cNvPr>
          <p:cNvGrpSpPr/>
          <p:nvPr/>
        </p:nvGrpSpPr>
        <p:grpSpPr>
          <a:xfrm>
            <a:off x="3257602" y="4368555"/>
            <a:ext cx="7272809" cy="864095"/>
            <a:chOff x="3257600" y="4368552"/>
            <a:chExt cx="7272808" cy="864096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00D1E39-0589-4D1F-AE97-F7DD1772D7E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57600" y="4368552"/>
              <a:ext cx="7272808" cy="0"/>
            </a:xfrm>
            <a:prstGeom prst="line">
              <a:avLst/>
            </a:prstGeom>
            <a:ln w="9525">
              <a:solidFill>
                <a:srgbClr val="ADD3C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596A38D-15BB-49FF-9E80-28919F89533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57600" y="5232648"/>
              <a:ext cx="7272808" cy="0"/>
            </a:xfrm>
            <a:prstGeom prst="line">
              <a:avLst/>
            </a:prstGeom>
            <a:ln w="9525">
              <a:solidFill>
                <a:srgbClr val="ADD3C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itle 17">
            <a:extLst>
              <a:ext uri="{FF2B5EF4-FFF2-40B4-BE49-F238E27FC236}">
                <a16:creationId xmlns:a16="http://schemas.microsoft.com/office/drawing/2014/main" id="{AEA048F8-E060-43CB-A38E-7223EDD59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7602" y="4471616"/>
            <a:ext cx="7272809" cy="617016"/>
          </a:xfrm>
        </p:spPr>
        <p:txBody>
          <a:bodyPr/>
          <a:lstStyle>
            <a:lvl1pPr algn="ctr">
              <a:defRPr lang="en-SG" sz="1568" kern="0" cap="all" spc="234" dirty="0">
                <a:solidFill>
                  <a:srgbClr val="ADD3C9"/>
                </a:solidFill>
                <a:latin typeface="GoudyWtcT" pitchFamily="2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3732612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 Shanghai">
    <p:bg>
      <p:bgPr>
        <a:solidFill>
          <a:srgbClr val="E1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E5339D-D604-4901-90DC-614562A31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6925" y="8899528"/>
            <a:ext cx="3086100" cy="511175"/>
          </a:xfrm>
          <a:prstGeom prst="rect">
            <a:avLst/>
          </a:prstGeom>
        </p:spPr>
        <p:txBody>
          <a:bodyPr/>
          <a:lstStyle/>
          <a:p>
            <a:pPr defTabSz="1280160" eaLnBrk="0" fontAlgn="base" hangingPunct="0">
              <a:spcBef>
                <a:spcPct val="0"/>
              </a:spcBef>
              <a:spcAft>
                <a:spcPct val="0"/>
              </a:spcAft>
            </a:pPr>
            <a:fld id="{4F766EC1-14B4-4DE2-A9FD-5BF4737095E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8016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2FB4AD8-563F-414D-A465-8D25495F4744}"/>
              </a:ext>
            </a:extLst>
          </p:cNvPr>
          <p:cNvGrpSpPr/>
          <p:nvPr/>
        </p:nvGrpSpPr>
        <p:grpSpPr>
          <a:xfrm>
            <a:off x="3257602" y="4368555"/>
            <a:ext cx="7272809" cy="864095"/>
            <a:chOff x="3257600" y="4368552"/>
            <a:chExt cx="7272808" cy="864096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00D1E39-0589-4D1F-AE97-F7DD1772D7E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57600" y="4368552"/>
              <a:ext cx="7272808" cy="0"/>
            </a:xfrm>
            <a:prstGeom prst="line">
              <a:avLst/>
            </a:prstGeom>
            <a:ln w="9525">
              <a:solidFill>
                <a:srgbClr val="DAA81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596A38D-15BB-49FF-9E80-28919F89533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57600" y="5232648"/>
              <a:ext cx="7272808" cy="0"/>
            </a:xfrm>
            <a:prstGeom prst="line">
              <a:avLst/>
            </a:prstGeom>
            <a:ln w="9525">
              <a:solidFill>
                <a:srgbClr val="DAA81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itle 17">
            <a:extLst>
              <a:ext uri="{FF2B5EF4-FFF2-40B4-BE49-F238E27FC236}">
                <a16:creationId xmlns:a16="http://schemas.microsoft.com/office/drawing/2014/main" id="{AEA048F8-E060-43CB-A38E-7223EDD59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7602" y="4471616"/>
            <a:ext cx="7272809" cy="617016"/>
          </a:xfrm>
        </p:spPr>
        <p:txBody>
          <a:bodyPr/>
          <a:lstStyle>
            <a:lvl1pPr algn="ctr">
              <a:defRPr lang="en-SG" sz="1568" kern="0" cap="all" spc="234" dirty="0">
                <a:solidFill>
                  <a:srgbClr val="DAA81A"/>
                </a:solidFill>
                <a:latin typeface="GoudyWtcT" pitchFamily="2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5249550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ection Sydney">
    <p:bg>
      <p:bgPr>
        <a:solidFill>
          <a:srgbClr val="DE85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E5339D-D604-4901-90DC-614562A31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6925" y="8899528"/>
            <a:ext cx="3086100" cy="511175"/>
          </a:xfrm>
          <a:prstGeom prst="rect">
            <a:avLst/>
          </a:prstGeom>
        </p:spPr>
        <p:txBody>
          <a:bodyPr/>
          <a:lstStyle/>
          <a:p>
            <a:pPr defTabSz="1280160" eaLnBrk="0" fontAlgn="base" hangingPunct="0">
              <a:spcBef>
                <a:spcPct val="0"/>
              </a:spcBef>
              <a:spcAft>
                <a:spcPct val="0"/>
              </a:spcAft>
            </a:pPr>
            <a:fld id="{4F766EC1-14B4-4DE2-A9FD-5BF4737095E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8016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2FB4AD8-563F-414D-A465-8D25495F4744}"/>
              </a:ext>
            </a:extLst>
          </p:cNvPr>
          <p:cNvGrpSpPr/>
          <p:nvPr/>
        </p:nvGrpSpPr>
        <p:grpSpPr>
          <a:xfrm>
            <a:off x="3257602" y="4368555"/>
            <a:ext cx="7272809" cy="864095"/>
            <a:chOff x="3257600" y="4368552"/>
            <a:chExt cx="7272808" cy="864096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00D1E39-0589-4D1F-AE97-F7DD1772D7E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57600" y="4368552"/>
              <a:ext cx="7272808" cy="0"/>
            </a:xfrm>
            <a:prstGeom prst="line">
              <a:avLst/>
            </a:prstGeom>
            <a:ln w="9525">
              <a:solidFill>
                <a:srgbClr val="8342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596A38D-15BB-49FF-9E80-28919F89533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57600" y="5232648"/>
              <a:ext cx="7272808" cy="0"/>
            </a:xfrm>
            <a:prstGeom prst="line">
              <a:avLst/>
            </a:prstGeom>
            <a:ln w="9525">
              <a:solidFill>
                <a:srgbClr val="8342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itle 17">
            <a:extLst>
              <a:ext uri="{FF2B5EF4-FFF2-40B4-BE49-F238E27FC236}">
                <a16:creationId xmlns:a16="http://schemas.microsoft.com/office/drawing/2014/main" id="{AEA048F8-E060-43CB-A38E-7223EDD59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7602" y="4471616"/>
            <a:ext cx="7272809" cy="617016"/>
          </a:xfrm>
        </p:spPr>
        <p:txBody>
          <a:bodyPr/>
          <a:lstStyle>
            <a:lvl1pPr algn="ctr">
              <a:defRPr lang="en-SG" sz="1568" kern="0" cap="all" spc="234" dirty="0">
                <a:solidFill>
                  <a:srgbClr val="83422C"/>
                </a:solidFill>
                <a:latin typeface="GoudyWtcT" pitchFamily="2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8545858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Section Sanya">
    <p:bg>
      <p:bgPr>
        <a:solidFill>
          <a:srgbClr val="F463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E5339D-D604-4901-90DC-614562A31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6925" y="8899528"/>
            <a:ext cx="3086100" cy="511175"/>
          </a:xfrm>
          <a:prstGeom prst="rect">
            <a:avLst/>
          </a:prstGeom>
        </p:spPr>
        <p:txBody>
          <a:bodyPr/>
          <a:lstStyle/>
          <a:p>
            <a:pPr defTabSz="1280160" eaLnBrk="0" fontAlgn="base" hangingPunct="0">
              <a:spcBef>
                <a:spcPct val="0"/>
              </a:spcBef>
              <a:spcAft>
                <a:spcPct val="0"/>
              </a:spcAft>
            </a:pPr>
            <a:fld id="{4F766EC1-14B4-4DE2-A9FD-5BF4737095E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8016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2FB4AD8-563F-414D-A465-8D25495F4744}"/>
              </a:ext>
            </a:extLst>
          </p:cNvPr>
          <p:cNvGrpSpPr/>
          <p:nvPr/>
        </p:nvGrpSpPr>
        <p:grpSpPr>
          <a:xfrm>
            <a:off x="3257602" y="4368555"/>
            <a:ext cx="7272809" cy="864095"/>
            <a:chOff x="3257600" y="4368552"/>
            <a:chExt cx="7272808" cy="864096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00D1E39-0589-4D1F-AE97-F7DD1772D7E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57600" y="4368552"/>
              <a:ext cx="7272808" cy="0"/>
            </a:xfrm>
            <a:prstGeom prst="line">
              <a:avLst/>
            </a:prstGeom>
            <a:ln w="9525">
              <a:solidFill>
                <a:srgbClr val="B600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596A38D-15BB-49FF-9E80-28919F89533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57600" y="5232648"/>
              <a:ext cx="7272808" cy="0"/>
            </a:xfrm>
            <a:prstGeom prst="line">
              <a:avLst/>
            </a:prstGeom>
            <a:ln w="9525">
              <a:solidFill>
                <a:srgbClr val="B600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itle 17">
            <a:extLst>
              <a:ext uri="{FF2B5EF4-FFF2-40B4-BE49-F238E27FC236}">
                <a16:creationId xmlns:a16="http://schemas.microsoft.com/office/drawing/2014/main" id="{AEA048F8-E060-43CB-A38E-7223EDD59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7602" y="4471616"/>
            <a:ext cx="7272809" cy="617016"/>
          </a:xfrm>
        </p:spPr>
        <p:txBody>
          <a:bodyPr/>
          <a:lstStyle>
            <a:lvl1pPr algn="ctr">
              <a:defRPr lang="en-SG" sz="1568" kern="0" cap="all" spc="234" dirty="0">
                <a:solidFill>
                  <a:srgbClr val="B60038"/>
                </a:solidFill>
                <a:latin typeface="GoudyWtcT" pitchFamily="2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27813577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 Maldives">
    <p:bg>
      <p:bgPr>
        <a:solidFill>
          <a:srgbClr val="68C3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E5339D-D604-4901-90DC-614562A31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6925" y="8899528"/>
            <a:ext cx="3086100" cy="511175"/>
          </a:xfrm>
          <a:prstGeom prst="rect">
            <a:avLst/>
          </a:prstGeom>
        </p:spPr>
        <p:txBody>
          <a:bodyPr/>
          <a:lstStyle/>
          <a:p>
            <a:pPr defTabSz="1280160" eaLnBrk="0" fontAlgn="base" hangingPunct="0">
              <a:spcBef>
                <a:spcPct val="0"/>
              </a:spcBef>
              <a:spcAft>
                <a:spcPct val="0"/>
              </a:spcAft>
            </a:pPr>
            <a:fld id="{4F766EC1-14B4-4DE2-A9FD-5BF4737095E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8016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2FB4AD8-563F-414D-A465-8D25495F4744}"/>
              </a:ext>
            </a:extLst>
          </p:cNvPr>
          <p:cNvGrpSpPr/>
          <p:nvPr/>
        </p:nvGrpSpPr>
        <p:grpSpPr>
          <a:xfrm>
            <a:off x="3257602" y="4368555"/>
            <a:ext cx="7272809" cy="864095"/>
            <a:chOff x="3257600" y="4368552"/>
            <a:chExt cx="7272808" cy="864096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00D1E39-0589-4D1F-AE97-F7DD1772D7E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57600" y="4368552"/>
              <a:ext cx="7272808" cy="0"/>
            </a:xfrm>
            <a:prstGeom prst="line">
              <a:avLst/>
            </a:prstGeom>
            <a:ln w="9525">
              <a:solidFill>
                <a:srgbClr val="008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596A38D-15BB-49FF-9E80-28919F89533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57600" y="5232648"/>
              <a:ext cx="7272808" cy="0"/>
            </a:xfrm>
            <a:prstGeom prst="line">
              <a:avLst/>
            </a:prstGeom>
            <a:ln w="9525">
              <a:solidFill>
                <a:srgbClr val="008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itle 17">
            <a:extLst>
              <a:ext uri="{FF2B5EF4-FFF2-40B4-BE49-F238E27FC236}">
                <a16:creationId xmlns:a16="http://schemas.microsoft.com/office/drawing/2014/main" id="{AEA048F8-E060-43CB-A38E-7223EDD59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7602" y="4471616"/>
            <a:ext cx="7272809" cy="617016"/>
          </a:xfrm>
        </p:spPr>
        <p:txBody>
          <a:bodyPr/>
          <a:lstStyle>
            <a:lvl1pPr algn="ctr">
              <a:defRPr lang="en-SG" sz="1568" kern="0" cap="all" spc="234" dirty="0">
                <a:solidFill>
                  <a:srgbClr val="0081C6"/>
                </a:solidFill>
                <a:latin typeface="GoudyWtcT" pitchFamily="2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9074032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st Slide">
    <p:bg>
      <p:bgPr>
        <a:solidFill>
          <a:srgbClr val="1923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E5339D-D604-4901-90DC-614562A31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6925" y="8899528"/>
            <a:ext cx="3086100" cy="511175"/>
          </a:xfrm>
          <a:prstGeom prst="rect">
            <a:avLst/>
          </a:prstGeom>
        </p:spPr>
        <p:txBody>
          <a:bodyPr/>
          <a:lstStyle/>
          <a:p>
            <a:pPr defTabSz="1280160" eaLnBrk="0" fontAlgn="base" hangingPunct="0">
              <a:spcBef>
                <a:spcPct val="0"/>
              </a:spcBef>
              <a:spcAft>
                <a:spcPct val="0"/>
              </a:spcAft>
            </a:pPr>
            <a:fld id="{4F766EC1-14B4-4DE2-A9FD-5BF4737095E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8016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1">
            <a:extLst>
              <a:ext uri="{FF2B5EF4-FFF2-40B4-BE49-F238E27FC236}">
                <a16:creationId xmlns:a16="http://schemas.microsoft.com/office/drawing/2014/main" id="{3015CEAE-29DB-4384-AB98-986529F16DDA}"/>
              </a:ext>
            </a:extLst>
          </p:cNvPr>
          <p:cNvGrpSpPr>
            <a:grpSpLocks/>
          </p:cNvGrpSpPr>
          <p:nvPr/>
        </p:nvGrpSpPr>
        <p:grpSpPr bwMode="auto">
          <a:xfrm>
            <a:off x="4927603" y="4491830"/>
            <a:ext cx="3860801" cy="617537"/>
            <a:chOff x="4470189" y="4622795"/>
            <a:chExt cx="3861223" cy="61785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BF1693F-2914-44DF-A468-EDCDD163235F}"/>
                </a:ext>
              </a:extLst>
            </p:cNvPr>
            <p:cNvSpPr txBox="1"/>
            <p:nvPr/>
          </p:nvSpPr>
          <p:spPr bwMode="auto">
            <a:xfrm>
              <a:off x="4470189" y="4810216"/>
              <a:ext cx="3861223" cy="2217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128016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G" sz="840" b="0" i="0" u="none" strike="noStrike" kern="1200" cap="none" spc="6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Goudy Old Style" panose="02020502050305020303" pitchFamily="18" charset="0"/>
                  <a:ea typeface="+mn-ea"/>
                  <a:cs typeface="Arial" panose="020B0604020202020204" pitchFamily="34" charset="0"/>
                </a:rPr>
                <a:t>WWW.CAPELLAHOTELGROUP.COM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775AF23-ADE6-4286-BF10-98365C4BF567}"/>
                </a:ext>
              </a:extLst>
            </p:cNvPr>
            <p:cNvCxnSpPr/>
            <p:nvPr/>
          </p:nvCxnSpPr>
          <p:spPr bwMode="auto">
            <a:xfrm>
              <a:off x="4890923" y="4622795"/>
              <a:ext cx="3019756" cy="0"/>
            </a:xfrm>
            <a:prstGeom prst="line">
              <a:avLst/>
            </a:prstGeom>
            <a:ln w="9525">
              <a:solidFill>
                <a:srgbClr val="9395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6B153C2-83C9-4B00-99C2-4A7CC4B32959}"/>
                </a:ext>
              </a:extLst>
            </p:cNvPr>
            <p:cNvCxnSpPr/>
            <p:nvPr/>
          </p:nvCxnSpPr>
          <p:spPr bwMode="auto">
            <a:xfrm>
              <a:off x="4890923" y="5240650"/>
              <a:ext cx="3019756" cy="0"/>
            </a:xfrm>
            <a:prstGeom prst="line">
              <a:avLst/>
            </a:prstGeom>
            <a:ln w="6350">
              <a:solidFill>
                <a:srgbClr val="9395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3174843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NDING">
    <p:bg>
      <p:bgPr>
        <a:solidFill>
          <a:srgbClr val="242F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"/>
          <p:cNvGrpSpPr>
            <a:grpSpLocks/>
          </p:cNvGrpSpPr>
          <p:nvPr/>
        </p:nvGrpSpPr>
        <p:grpSpPr bwMode="auto">
          <a:xfrm>
            <a:off x="4927601" y="4491833"/>
            <a:ext cx="3860801" cy="617537"/>
            <a:chOff x="4470189" y="4622795"/>
            <a:chExt cx="3861223" cy="617855"/>
          </a:xfrm>
        </p:grpSpPr>
        <p:sp>
          <p:nvSpPr>
            <p:cNvPr id="9" name="TextBox 8"/>
            <p:cNvSpPr txBox="1"/>
            <p:nvPr/>
          </p:nvSpPr>
          <p:spPr bwMode="auto">
            <a:xfrm>
              <a:off x="4470189" y="4810216"/>
              <a:ext cx="3861223" cy="22877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128016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G" sz="886" b="0" i="0" u="none" strike="noStrike" kern="1200" cap="none" spc="64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Berthold Akzidenz Grotesk BE" panose="02000503030000020003" pitchFamily="2" charset="0"/>
                  <a:ea typeface="+mn-ea"/>
                  <a:cs typeface="Arial" panose="020B0604020202020204" pitchFamily="34" charset="0"/>
                </a:rPr>
                <a:t>WWW.CAPELLAHOTELGROUP.COM</a:t>
              </a:r>
            </a:p>
          </p:txBody>
        </p:sp>
        <p:cxnSp>
          <p:nvCxnSpPr>
            <p:cNvPr id="10" name="Straight Connector 9"/>
            <p:cNvCxnSpPr/>
            <p:nvPr/>
          </p:nvCxnSpPr>
          <p:spPr bwMode="auto">
            <a:xfrm>
              <a:off x="4890923" y="4622795"/>
              <a:ext cx="3019756" cy="0"/>
            </a:xfrm>
            <a:prstGeom prst="line">
              <a:avLst/>
            </a:prstGeom>
            <a:ln w="9525">
              <a:solidFill>
                <a:srgbClr val="9395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auto">
            <a:xfrm>
              <a:off x="4890923" y="5240650"/>
              <a:ext cx="3019756" cy="0"/>
            </a:xfrm>
            <a:prstGeom prst="line">
              <a:avLst/>
            </a:prstGeom>
            <a:ln w="6350">
              <a:solidFill>
                <a:srgbClr val="9395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65" r="39877" b="44455"/>
          <a:stretch/>
        </p:blipFill>
        <p:spPr bwMode="auto">
          <a:xfrm>
            <a:off x="13716002" y="719331"/>
            <a:ext cx="396240" cy="670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4616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">
    <p:bg>
      <p:bgPr>
        <a:solidFill>
          <a:srgbClr val="242F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"/>
          <p:cNvGrpSpPr/>
          <p:nvPr userDrawn="1"/>
        </p:nvGrpSpPr>
        <p:grpSpPr bwMode="auto">
          <a:xfrm>
            <a:off x="4927600" y="4491832"/>
            <a:ext cx="3860800" cy="617537"/>
            <a:chOff x="4470189" y="4622795"/>
            <a:chExt cx="3861223" cy="617855"/>
          </a:xfrm>
        </p:grpSpPr>
        <p:sp>
          <p:nvSpPr>
            <p:cNvPr id="9" name="TextBox 8"/>
            <p:cNvSpPr txBox="1"/>
            <p:nvPr/>
          </p:nvSpPr>
          <p:spPr bwMode="auto">
            <a:xfrm>
              <a:off x="4470189" y="4810216"/>
              <a:ext cx="3861223" cy="27636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SG" sz="1200" spc="86" dirty="0">
                  <a:solidFill>
                    <a:schemeClr val="bg1">
                      <a:lumMod val="75000"/>
                    </a:schemeClr>
                  </a:solidFill>
                  <a:latin typeface="Berthold Akzidenz Grotesk BE" panose="02000503030000020003" pitchFamily="2" charset="0"/>
                </a:rPr>
                <a:t>WWW.CAPELLAHOTELGROUP.COM</a:t>
              </a:r>
            </a:p>
          </p:txBody>
        </p:sp>
        <p:cxnSp>
          <p:nvCxnSpPr>
            <p:cNvPr id="10" name="Straight Connector 9"/>
            <p:cNvCxnSpPr/>
            <p:nvPr/>
          </p:nvCxnSpPr>
          <p:spPr bwMode="auto">
            <a:xfrm>
              <a:off x="4890923" y="4622795"/>
              <a:ext cx="3019756" cy="0"/>
            </a:xfrm>
            <a:prstGeom prst="line">
              <a:avLst/>
            </a:prstGeom>
            <a:ln w="9525">
              <a:solidFill>
                <a:srgbClr val="9395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auto">
            <a:xfrm>
              <a:off x="4890923" y="5240650"/>
              <a:ext cx="3019756" cy="0"/>
            </a:xfrm>
            <a:prstGeom prst="line">
              <a:avLst/>
            </a:prstGeom>
            <a:ln w="6350">
              <a:solidFill>
                <a:srgbClr val="9395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65" r="39877" b="44455"/>
          <a:stretch>
            <a:fillRect/>
          </a:stretch>
        </p:blipFill>
        <p:spPr bwMode="auto">
          <a:xfrm>
            <a:off x="12527280" y="719328"/>
            <a:ext cx="396240" cy="67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Slide">
    <p:bg>
      <p:bgPr>
        <a:solidFill>
          <a:srgbClr val="1923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C8B06D-1E82-4F6E-A322-FB6ADCF51C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108" y="3328069"/>
            <a:ext cx="4141790" cy="294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799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Main Slide">
    <p:bg>
      <p:bgPr>
        <a:solidFill>
          <a:srgbClr val="1923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C8B06D-1E82-4F6E-A322-FB6ADCF51C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108" y="2138427"/>
            <a:ext cx="4141790" cy="294506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F4ED353-C2C1-42C2-9C6C-1C381A50AE16}"/>
              </a:ext>
            </a:extLst>
          </p:cNvPr>
          <p:cNvGrpSpPr/>
          <p:nvPr/>
        </p:nvGrpSpPr>
        <p:grpSpPr>
          <a:xfrm>
            <a:off x="3382294" y="6598684"/>
            <a:ext cx="7272809" cy="864095"/>
            <a:chOff x="3257600" y="4368552"/>
            <a:chExt cx="7272808" cy="864096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1B5EB31-0DDB-4C03-963B-D7296A91448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57600" y="4368552"/>
              <a:ext cx="7272808" cy="0"/>
            </a:xfrm>
            <a:prstGeom prst="line">
              <a:avLst/>
            </a:prstGeom>
            <a:ln w="9525">
              <a:solidFill>
                <a:srgbClr val="9395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E010FDA-06FC-440B-A2F4-52B7DACAF9A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57600" y="5232648"/>
              <a:ext cx="7272808" cy="0"/>
            </a:xfrm>
            <a:prstGeom prst="line">
              <a:avLst/>
            </a:prstGeom>
            <a:ln w="9525">
              <a:solidFill>
                <a:srgbClr val="9395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17">
            <a:extLst>
              <a:ext uri="{FF2B5EF4-FFF2-40B4-BE49-F238E27FC236}">
                <a16:creationId xmlns:a16="http://schemas.microsoft.com/office/drawing/2014/main" id="{751BAE5A-6294-472C-8D34-0F55B4E54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2294" y="6701741"/>
            <a:ext cx="7272809" cy="617016"/>
          </a:xfrm>
        </p:spPr>
        <p:txBody>
          <a:bodyPr/>
          <a:lstStyle>
            <a:lvl1pPr algn="ctr">
              <a:defRPr lang="en-SG" sz="1176" kern="0" cap="all" spc="175" dirty="0">
                <a:solidFill>
                  <a:schemeClr val="bg1"/>
                </a:solidFill>
                <a:latin typeface="GoudyWtcT" pitchFamily="2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026300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780703"/>
            <a:ext cx="11830050" cy="451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1397000"/>
            <a:ext cx="11830050" cy="7250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9157081"/>
            <a:ext cx="3086100" cy="38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50">
                <a:solidFill>
                  <a:schemeClr val="tx1">
                    <a:lumMod val="50000"/>
                    <a:lumOff val="50000"/>
                  </a:schemeClr>
                </a:solidFill>
                <a:latin typeface="Goudy Old Style" panose="02020502050305020303" pitchFamily="18" charset="0"/>
              </a:defRPr>
            </a:lvl1pPr>
          </a:lstStyle>
          <a:p>
            <a:fld id="{7C30FA26-49FB-4EA4-9E21-BA2AA3F7FCB1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814815" y="9157081"/>
            <a:ext cx="3958209" cy="38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50">
                <a:solidFill>
                  <a:schemeClr val="tx1">
                    <a:lumMod val="50000"/>
                    <a:lumOff val="50000"/>
                  </a:schemeClr>
                </a:solidFill>
                <a:latin typeface="Goudy Old Style" panose="02020502050305020303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4950" y="9157081"/>
            <a:ext cx="3086100" cy="38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50">
                <a:solidFill>
                  <a:schemeClr val="tx1">
                    <a:lumMod val="50000"/>
                    <a:lumOff val="50000"/>
                  </a:schemeClr>
                </a:solidFill>
                <a:latin typeface="Goudy Old Style" panose="02020502050305020303" pitchFamily="18" charset="0"/>
              </a:defRPr>
            </a:lvl1pPr>
          </a:lstStyle>
          <a:p>
            <a:fld id="{1E541E2B-1501-4907-AC97-DF9A6954CC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lang="en-US" sz="2400" kern="100" spc="200" baseline="0" dirty="0">
          <a:solidFill>
            <a:srgbClr val="A88E78"/>
          </a:solidFill>
          <a:latin typeface="Goudy Old Style" panose="02020502050305020303" pitchFamily="18" charset="0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125000"/>
        </a:lnSpc>
        <a:spcBef>
          <a:spcPts val="1400"/>
        </a:spcBef>
        <a:buClr>
          <a:srgbClr val="A88E78"/>
        </a:buClr>
        <a:buFont typeface="Wingdings" panose="05000000000000000000" pitchFamily="2" charset="2"/>
        <a:buChar char="§"/>
        <a:defRPr sz="2000" kern="1200">
          <a:solidFill>
            <a:schemeClr val="tx1">
              <a:lumMod val="50000"/>
              <a:lumOff val="50000"/>
            </a:schemeClr>
          </a:solidFill>
          <a:latin typeface="Goudy Old Style" panose="02020502050305020303" pitchFamily="18" charset="0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125000"/>
        </a:lnSpc>
        <a:spcBef>
          <a:spcPts val="7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Goudy Old Style" panose="02020502050305020303" pitchFamily="18" charset="0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125000"/>
        </a:lnSpc>
        <a:spcBef>
          <a:spcPts val="7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Goudy Old Style" panose="02020502050305020303" pitchFamily="18" charset="0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125000"/>
        </a:lnSpc>
        <a:spcBef>
          <a:spcPts val="7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Goudy Old Style" panose="02020502050305020303" pitchFamily="18" charset="0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125000"/>
        </a:lnSpc>
        <a:spcBef>
          <a:spcPts val="7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Goudy Old Style" panose="02020502050305020303" pitchFamily="18" charset="0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93C7B7-A726-4380-A4F1-D1A174CA9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5" y="511180"/>
            <a:ext cx="1183005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4423C-AAED-4E71-939E-C7AE21F959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2975" y="2555875"/>
            <a:ext cx="11830050" cy="609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3D7BB-38ED-4E73-869C-80559227BD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2975" y="8899531"/>
            <a:ext cx="308610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80160" eaLnBrk="0" fontAlgn="base" hangingPunct="0">
              <a:spcBef>
                <a:spcPct val="0"/>
              </a:spcBef>
              <a:spcAft>
                <a:spcPct val="0"/>
              </a:spcAft>
            </a:pPr>
            <a:fld id="{EE8065EB-117B-488F-B5E5-DD4EF69DD6CA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80160" eaLnBrk="0" fontAlgn="base" hangingPunct="0">
                <a:spcBef>
                  <a:spcPct val="0"/>
                </a:spcBef>
                <a:spcAft>
                  <a:spcPct val="0"/>
                </a:spcAft>
              </a:pPr>
              <a:t>29/04/2026</a:t>
            </a:fld>
            <a:endParaRPr lang="en-GB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8A576-CD5A-40AD-8F85-F0833D841A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43425" y="8899531"/>
            <a:ext cx="462915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8016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1F67E-45CC-4960-B1BB-9F94E56AA8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86925" y="8899531"/>
            <a:ext cx="308610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80160" eaLnBrk="0" fontAlgn="base" hangingPunct="0">
              <a:spcBef>
                <a:spcPct val="0"/>
              </a:spcBef>
              <a:spcAft>
                <a:spcPct val="0"/>
              </a:spcAft>
            </a:pPr>
            <a:fld id="{4F766EC1-14B4-4DE2-A9FD-5BF4737095E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8016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124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</p:sldLayoutIdLst>
  <p:txStyles>
    <p:titleStyle>
      <a:lvl1pPr algn="l" defTabSz="480071" rtl="0" eaLnBrk="1" latinLnBrk="0" hangingPunct="1">
        <a:lnSpc>
          <a:spcPct val="90000"/>
        </a:lnSpc>
        <a:spcBef>
          <a:spcPct val="0"/>
        </a:spcBef>
        <a:buNone/>
        <a:defRPr sz="231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0018" indent="-120018" algn="l" defTabSz="480071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470" kern="1200">
          <a:solidFill>
            <a:schemeClr val="tx1"/>
          </a:solidFill>
          <a:latin typeface="+mn-lt"/>
          <a:ea typeface="+mn-ea"/>
          <a:cs typeface="+mn-cs"/>
        </a:defRPr>
      </a:lvl1pPr>
      <a:lvl2pPr marL="360053" indent="-120018" algn="l" defTabSz="480071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2pPr>
      <a:lvl3pPr marL="600090" indent="-120018" algn="l" defTabSz="480071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840126" indent="-120018" algn="l" defTabSz="480071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4pPr>
      <a:lvl5pPr marL="1080163" indent="-120018" algn="l" defTabSz="480071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5pPr>
      <a:lvl6pPr marL="1320199" indent="-120018" algn="l" defTabSz="480071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6pPr>
      <a:lvl7pPr marL="1560234" indent="-120018" algn="l" defTabSz="480071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70" indent="-120018" algn="l" defTabSz="480071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8pPr>
      <a:lvl9pPr marL="2040307" indent="-120018" algn="l" defTabSz="480071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0071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1pPr>
      <a:lvl2pPr marL="240037" algn="l" defTabSz="480071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2pPr>
      <a:lvl3pPr marL="480071" algn="l" defTabSz="480071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3pPr>
      <a:lvl4pPr marL="720108" algn="l" defTabSz="480071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4pPr>
      <a:lvl5pPr marL="960144" algn="l" defTabSz="480071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5pPr>
      <a:lvl6pPr marL="1200181" algn="l" defTabSz="480071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6pPr>
      <a:lvl7pPr marL="1440216" algn="l" defTabSz="480071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7pPr>
      <a:lvl8pPr marL="1680253" algn="l" defTabSz="480071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8pPr>
      <a:lvl9pPr marL="1920289" algn="l" defTabSz="480071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93C7B7-A726-4380-A4F1-D1A174CA9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5" y="511177"/>
            <a:ext cx="1183005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4423C-AAED-4E71-939E-C7AE21F959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2975" y="2555875"/>
            <a:ext cx="11830050" cy="609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3D7BB-38ED-4E73-869C-80559227BD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2975" y="8899528"/>
            <a:ext cx="308610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80160" eaLnBrk="0" fontAlgn="base" hangingPunct="0">
              <a:spcBef>
                <a:spcPct val="0"/>
              </a:spcBef>
              <a:spcAft>
                <a:spcPct val="0"/>
              </a:spcAft>
            </a:pPr>
            <a:fld id="{EE8065EB-117B-488F-B5E5-DD4EF69DD6CA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80160" eaLnBrk="0" fontAlgn="base" hangingPunct="0">
                <a:spcBef>
                  <a:spcPct val="0"/>
                </a:spcBef>
                <a:spcAft>
                  <a:spcPct val="0"/>
                </a:spcAft>
              </a:pPr>
              <a:t>29/04/2026</a:t>
            </a:fld>
            <a:endParaRPr lang="en-GB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8A576-CD5A-40AD-8F85-F0833D841A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43425" y="8899528"/>
            <a:ext cx="462915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8016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1F67E-45CC-4960-B1BB-9F94E56AA8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86925" y="8899528"/>
            <a:ext cx="308610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80160" eaLnBrk="0" fontAlgn="base" hangingPunct="0">
              <a:spcBef>
                <a:spcPct val="0"/>
              </a:spcBef>
              <a:spcAft>
                <a:spcPct val="0"/>
              </a:spcAft>
            </a:pPr>
            <a:fld id="{4F766EC1-14B4-4DE2-A9FD-5BF4737095E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8016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258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640095" rtl="0" eaLnBrk="1" latinLnBrk="0" hangingPunct="1">
        <a:lnSpc>
          <a:spcPct val="90000"/>
        </a:lnSpc>
        <a:spcBef>
          <a:spcPct val="0"/>
        </a:spcBef>
        <a:buNone/>
        <a:defRPr sz="3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0024" indent="-160024" algn="l" defTabSz="640095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1pPr>
      <a:lvl2pPr marL="480071" indent="-160024" algn="l" defTabSz="640095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2pPr>
      <a:lvl3pPr marL="800120" indent="-160024" algn="l" defTabSz="640095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20168" indent="-160024" algn="l" defTabSz="640095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4pPr>
      <a:lvl5pPr marL="1440216" indent="-160024" algn="l" defTabSz="640095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5pPr>
      <a:lvl6pPr marL="1760265" indent="-160024" algn="l" defTabSz="640095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2080312" indent="-160024" algn="l" defTabSz="640095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60" indent="-160024" algn="l" defTabSz="640095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720409" indent="-160024" algn="l" defTabSz="640095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0095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1pPr>
      <a:lvl2pPr marL="320048" algn="l" defTabSz="640095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2pPr>
      <a:lvl3pPr marL="640095" algn="l" defTabSz="640095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960144" algn="l" defTabSz="640095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92" algn="l" defTabSz="640095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41" algn="l" defTabSz="640095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88" algn="l" defTabSz="640095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240337" algn="l" defTabSz="640095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84" algn="l" defTabSz="640095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93C7B7-A726-4380-A4F1-D1A174CA9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5" y="511177"/>
            <a:ext cx="1183005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4423C-AAED-4E71-939E-C7AE21F959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2975" y="2555875"/>
            <a:ext cx="11830050" cy="609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3D7BB-38ED-4E73-869C-80559227BD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2975" y="8899528"/>
            <a:ext cx="308610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80160" eaLnBrk="0" fontAlgn="base" hangingPunct="0">
              <a:spcBef>
                <a:spcPct val="0"/>
              </a:spcBef>
              <a:spcAft>
                <a:spcPct val="0"/>
              </a:spcAft>
            </a:pPr>
            <a:fld id="{EE8065EB-117B-488F-B5E5-DD4EF69DD6CA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80160" eaLnBrk="0" fontAlgn="base" hangingPunct="0">
                <a:spcBef>
                  <a:spcPct val="0"/>
                </a:spcBef>
                <a:spcAft>
                  <a:spcPct val="0"/>
                </a:spcAft>
              </a:pPr>
              <a:t>29/04/2026</a:t>
            </a:fld>
            <a:endParaRPr lang="en-GB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8A576-CD5A-40AD-8F85-F0833D841A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43425" y="8899528"/>
            <a:ext cx="462915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8016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1F67E-45CC-4960-B1BB-9F94E56AA8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86925" y="8899528"/>
            <a:ext cx="308610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80160" eaLnBrk="0" fontAlgn="base" hangingPunct="0">
              <a:spcBef>
                <a:spcPct val="0"/>
              </a:spcBef>
              <a:spcAft>
                <a:spcPct val="0"/>
              </a:spcAft>
            </a:pPr>
            <a:fld id="{4F766EC1-14B4-4DE2-A9FD-5BF4737095E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8016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045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l" defTabSz="640095" rtl="0" eaLnBrk="1" latinLnBrk="0" hangingPunct="1">
        <a:lnSpc>
          <a:spcPct val="90000"/>
        </a:lnSpc>
        <a:spcBef>
          <a:spcPct val="0"/>
        </a:spcBef>
        <a:buNone/>
        <a:defRPr sz="3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0024" indent="-160024" algn="l" defTabSz="640095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1pPr>
      <a:lvl2pPr marL="480071" indent="-160024" algn="l" defTabSz="640095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2pPr>
      <a:lvl3pPr marL="800120" indent="-160024" algn="l" defTabSz="640095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20168" indent="-160024" algn="l" defTabSz="640095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4pPr>
      <a:lvl5pPr marL="1440216" indent="-160024" algn="l" defTabSz="640095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5pPr>
      <a:lvl6pPr marL="1760265" indent="-160024" algn="l" defTabSz="640095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2080312" indent="-160024" algn="l" defTabSz="640095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60" indent="-160024" algn="l" defTabSz="640095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720409" indent="-160024" algn="l" defTabSz="640095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0095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1pPr>
      <a:lvl2pPr marL="320048" algn="l" defTabSz="640095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2pPr>
      <a:lvl3pPr marL="640095" algn="l" defTabSz="640095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960144" algn="l" defTabSz="640095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92" algn="l" defTabSz="640095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41" algn="l" defTabSz="640095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88" algn="l" defTabSz="640095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240337" algn="l" defTabSz="640095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84" algn="l" defTabSz="640095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93C7B7-A726-4380-A4F1-D1A174CA9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5" y="511177"/>
            <a:ext cx="1183005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4423C-AAED-4E71-939E-C7AE21F959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2975" y="2555875"/>
            <a:ext cx="11830050" cy="609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3D7BB-38ED-4E73-869C-80559227BD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2975" y="8899528"/>
            <a:ext cx="308610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80160" eaLnBrk="0" fontAlgn="base" hangingPunct="0">
              <a:spcBef>
                <a:spcPct val="0"/>
              </a:spcBef>
              <a:spcAft>
                <a:spcPct val="0"/>
              </a:spcAft>
            </a:pPr>
            <a:fld id="{EE8065EB-117B-488F-B5E5-DD4EF69DD6CA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80160" eaLnBrk="0" fontAlgn="base" hangingPunct="0">
                <a:spcBef>
                  <a:spcPct val="0"/>
                </a:spcBef>
                <a:spcAft>
                  <a:spcPct val="0"/>
                </a:spcAft>
              </a:pPr>
              <a:t>29/04/2026</a:t>
            </a:fld>
            <a:endParaRPr lang="en-GB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8A576-CD5A-40AD-8F85-F0833D841A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43425" y="8899528"/>
            <a:ext cx="462915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8016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1F67E-45CC-4960-B1BB-9F94E56AA8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86925" y="8899528"/>
            <a:ext cx="308610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80160" eaLnBrk="0" fontAlgn="base" hangingPunct="0">
              <a:spcBef>
                <a:spcPct val="0"/>
              </a:spcBef>
              <a:spcAft>
                <a:spcPct val="0"/>
              </a:spcAft>
            </a:pPr>
            <a:fld id="{4F766EC1-14B4-4DE2-A9FD-5BF4737095E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8016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712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l" defTabSz="640095" rtl="0" eaLnBrk="1" latinLnBrk="0" hangingPunct="1">
        <a:lnSpc>
          <a:spcPct val="90000"/>
        </a:lnSpc>
        <a:spcBef>
          <a:spcPct val="0"/>
        </a:spcBef>
        <a:buNone/>
        <a:defRPr sz="3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0024" indent="-160024" algn="l" defTabSz="640095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1pPr>
      <a:lvl2pPr marL="480071" indent="-160024" algn="l" defTabSz="640095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2pPr>
      <a:lvl3pPr marL="800120" indent="-160024" algn="l" defTabSz="640095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20168" indent="-160024" algn="l" defTabSz="640095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4pPr>
      <a:lvl5pPr marL="1440216" indent="-160024" algn="l" defTabSz="640095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5pPr>
      <a:lvl6pPr marL="1760265" indent="-160024" algn="l" defTabSz="640095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2080312" indent="-160024" algn="l" defTabSz="640095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60" indent="-160024" algn="l" defTabSz="640095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720409" indent="-160024" algn="l" defTabSz="640095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0095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1pPr>
      <a:lvl2pPr marL="320048" algn="l" defTabSz="640095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2pPr>
      <a:lvl3pPr marL="640095" algn="l" defTabSz="640095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960144" algn="l" defTabSz="640095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92" algn="l" defTabSz="640095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41" algn="l" defTabSz="640095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88" algn="l" defTabSz="640095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240337" algn="l" defTabSz="640095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84" algn="l" defTabSz="640095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4000" y="5676901"/>
            <a:ext cx="13462000" cy="3526790"/>
          </a:xfrm>
        </p:spPr>
        <p:txBody>
          <a:bodyPr>
            <a:normAutofit/>
          </a:bodyPr>
          <a:lstStyle/>
          <a:p>
            <a:r>
              <a:rPr lang="en-US" altLang="zh-CN" sz="3600" spc="5" dirty="0" smtClean="0">
                <a:solidFill>
                  <a:schemeClr val="bg1"/>
                </a:solidFill>
                <a:ea typeface="Noto Serif SC" panose="02020200000000000000" pitchFamily="18" charset="-122"/>
                <a:cs typeface="Cambria"/>
              </a:rPr>
              <a:t/>
            </a:r>
            <a:br>
              <a:rPr lang="en-US" altLang="zh-CN" sz="3600" spc="5" dirty="0" smtClean="0">
                <a:solidFill>
                  <a:schemeClr val="bg1"/>
                </a:solidFill>
                <a:ea typeface="Noto Serif SC" panose="02020200000000000000" pitchFamily="18" charset="-122"/>
                <a:cs typeface="Cambria"/>
              </a:rPr>
            </a:br>
            <a:r>
              <a:rPr lang="en-US" altLang="zh-CN" sz="3600" spc="25" dirty="0" smtClean="0">
                <a:solidFill>
                  <a:schemeClr val="bg1"/>
                </a:solidFill>
                <a:latin typeface="Goudy-Lig"/>
                <a:ea typeface="微软雅黑" panose="020B0503020204020204" pitchFamily="34" charset="-122"/>
                <a:cs typeface="Cambria"/>
              </a:rPr>
              <a:t>Capella</a:t>
            </a:r>
            <a:r>
              <a:rPr lang="en-US" altLang="zh-CN" sz="3600" spc="75" dirty="0" smtClean="0">
                <a:solidFill>
                  <a:schemeClr val="bg1"/>
                </a:solidFill>
                <a:latin typeface="Goudy-Lig"/>
                <a:ea typeface="微软雅黑" panose="020B0503020204020204" pitchFamily="34" charset="-122"/>
                <a:cs typeface="Cambria"/>
              </a:rPr>
              <a:t> </a:t>
            </a:r>
            <a:r>
              <a:rPr lang="en-US" altLang="zh-CN" sz="3600" spc="5" dirty="0">
                <a:solidFill>
                  <a:schemeClr val="bg1"/>
                </a:solidFill>
                <a:latin typeface="Goudy-Lig"/>
                <a:ea typeface="微软雅黑" panose="020B0503020204020204" pitchFamily="34" charset="-122"/>
                <a:cs typeface="Cambria"/>
              </a:rPr>
              <a:t>Tufu </a:t>
            </a:r>
            <a:r>
              <a:rPr lang="en-US" altLang="zh-CN" sz="3600" spc="5" dirty="0" err="1" smtClean="0">
                <a:solidFill>
                  <a:schemeClr val="bg1"/>
                </a:solidFill>
                <a:latin typeface="Goudy-Lig"/>
                <a:ea typeface="微软雅黑" panose="020B0503020204020204" pitchFamily="34" charset="-122"/>
                <a:cs typeface="Cambria"/>
              </a:rPr>
              <a:t>Bay,Hainan</a:t>
            </a:r>
            <a:r>
              <a:rPr lang="en-US" altLang="zh-CN" sz="3600" spc="5" dirty="0" smtClean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cs typeface="Cambria"/>
              </a:rPr>
              <a:t/>
            </a:r>
            <a:br>
              <a:rPr lang="en-US" altLang="zh-CN" sz="3600" spc="5" dirty="0" smtClean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cs typeface="Cambria"/>
              </a:rPr>
            </a:br>
            <a:r>
              <a:rPr lang="zh-CN" altLang="en-US" sz="3600" b="1" dirty="0" smtClean="0">
                <a:latin typeface="Noto Serif SC" panose="02020200000000000000" pitchFamily="18" charset="-122"/>
                <a:ea typeface="Noto Serif SC" panose="02020200000000000000" pitchFamily="18" charset="-122"/>
              </a:rPr>
              <a:t>海南</a:t>
            </a:r>
            <a:r>
              <a:rPr lang="zh-CN" altLang="en-US" sz="3600" b="1" dirty="0">
                <a:latin typeface="Noto Serif SC" panose="02020200000000000000" pitchFamily="18" charset="-122"/>
                <a:ea typeface="Noto Serif SC" panose="02020200000000000000" pitchFamily="18" charset="-122"/>
              </a:rPr>
              <a:t>土福湾嘉佩乐度假</a:t>
            </a:r>
            <a:r>
              <a:rPr lang="zh-CN" altLang="en-US" sz="3600" b="1" dirty="0" smtClean="0">
                <a:latin typeface="Noto Serif SC" panose="02020200000000000000" pitchFamily="18" charset="-122"/>
                <a:ea typeface="Noto Serif SC" panose="02020200000000000000" pitchFamily="18" charset="-122"/>
              </a:rPr>
              <a:t>酒店</a:t>
            </a:r>
            <a:r>
              <a:rPr lang="en-US" altLang="zh-CN" sz="3600" b="1" dirty="0" smtClean="0">
                <a:latin typeface="Noto Serif SC" panose="02020200000000000000" pitchFamily="18" charset="-122"/>
                <a:ea typeface="Noto Serif SC" panose="02020200000000000000" pitchFamily="18" charset="-122"/>
              </a:rPr>
              <a:t/>
            </a:r>
            <a:br>
              <a:rPr lang="en-US" altLang="zh-CN" sz="3600" b="1" dirty="0" smtClean="0">
                <a:latin typeface="Noto Serif SC" panose="02020200000000000000" pitchFamily="18" charset="-122"/>
                <a:ea typeface="Noto Serif SC" panose="02020200000000000000" pitchFamily="18" charset="-122"/>
              </a:rPr>
            </a:br>
            <a:r>
              <a:rPr lang="en-US" altLang="zh-CN" sz="3600" b="1" dirty="0" smtClean="0">
                <a:latin typeface="+mn-lt"/>
                <a:ea typeface="Noto Serif SC" panose="02020200000000000000" pitchFamily="18" charset="-122"/>
              </a:rPr>
              <a:t/>
            </a:r>
            <a:br>
              <a:rPr lang="en-US" altLang="zh-CN" sz="3600" b="1" dirty="0" smtClean="0">
                <a:latin typeface="+mn-lt"/>
                <a:ea typeface="Noto Serif SC" panose="02020200000000000000" pitchFamily="18" charset="-122"/>
              </a:rPr>
            </a:br>
            <a:r>
              <a:rPr lang="en-US" altLang="zh-CN" sz="3600" b="1" dirty="0" smtClean="0">
                <a:latin typeface="Noto Serif SC" panose="02020200000000000000" pitchFamily="18" charset="-122"/>
                <a:ea typeface="Noto Serif SC" panose="02020200000000000000" pitchFamily="18" charset="-122"/>
              </a:rPr>
              <a:t/>
            </a:r>
            <a:br>
              <a:rPr lang="en-US" altLang="zh-CN" sz="3600" b="1" dirty="0" smtClean="0">
                <a:latin typeface="Noto Serif SC" panose="02020200000000000000" pitchFamily="18" charset="-122"/>
                <a:ea typeface="Noto Serif SC" panose="02020200000000000000" pitchFamily="18" charset="-122"/>
              </a:rPr>
            </a:br>
            <a:endParaRPr lang="zh-CN" altLang="en-US" sz="3600" b="1" dirty="0">
              <a:latin typeface="Noto Serif SC" panose="02020200000000000000" pitchFamily="18" charset="-122"/>
              <a:ea typeface="Noto Serif SC" panose="020202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5060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715802" cy="9600936"/>
          </a:xfrm>
          <a:prstGeom prst="rect">
            <a:avLst/>
          </a:prstGeom>
          <a:effectLst>
            <a:glow>
              <a:schemeClr val="accent1">
                <a:alpha val="95000"/>
              </a:schemeClr>
            </a:glow>
          </a:effectLst>
        </p:spPr>
      </p:pic>
      <p:sp>
        <p:nvSpPr>
          <p:cNvPr id="7" name="Content Placeholder 2"/>
          <p:cNvSpPr txBox="1"/>
          <p:nvPr/>
        </p:nvSpPr>
        <p:spPr>
          <a:xfrm>
            <a:off x="942975" y="8462443"/>
            <a:ext cx="6231254" cy="600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20040" indent="-320040" algn="l" defTabSz="1280160" rtl="0" eaLnBrk="1" latinLnBrk="0" hangingPunct="1">
              <a:lnSpc>
                <a:spcPct val="105000"/>
              </a:lnSpc>
              <a:spcBef>
                <a:spcPts val="1400"/>
              </a:spcBef>
              <a:buClr>
                <a:srgbClr val="A88E78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960120" indent="-320040" algn="l" defTabSz="1280160" rtl="0" eaLnBrk="1" latinLnBrk="0" hangingPunct="1">
              <a:lnSpc>
                <a:spcPct val="105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600200" indent="-320040" algn="l" defTabSz="1280160" rtl="0" eaLnBrk="1" latinLnBrk="0" hangingPunct="1">
              <a:lnSpc>
                <a:spcPct val="105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2240280" indent="-320040" algn="l" defTabSz="1280160" rtl="0" eaLnBrk="1" latinLnBrk="0" hangingPunct="1">
              <a:lnSpc>
                <a:spcPct val="105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880360" indent="-320040" algn="l" defTabSz="1280160" rtl="0" eaLnBrk="1" latinLnBrk="0" hangingPunct="1">
              <a:lnSpc>
                <a:spcPct val="105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352044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52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400" i="1" dirty="0" smtClean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942975" y="308916"/>
            <a:ext cx="11830050" cy="989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kern="100" spc="200" baseline="0" dirty="0">
                <a:solidFill>
                  <a:srgbClr val="A88E78"/>
                </a:solidFill>
                <a:latin typeface="Goudy Old Style" panose="02020502050305020303" pitchFamily="18" charset="0"/>
                <a:ea typeface="+mj-ea"/>
                <a:cs typeface="+mj-cs"/>
              </a:defRPr>
            </a:lvl1pPr>
          </a:lstStyle>
          <a:p>
            <a:pPr algn="ctr">
              <a:lnSpc>
                <a:spcPts val="1900"/>
              </a:lnSpc>
              <a:spcBef>
                <a:spcPts val="100"/>
              </a:spcBef>
            </a:pPr>
            <a:r>
              <a:rPr lang="zh-CN" altLang="en-US" sz="2800" dirty="0" smtClean="0">
                <a:solidFill>
                  <a:schemeClr val="bg1"/>
                </a:solidFill>
                <a:latin typeface="NotoSerifSC-Light"/>
                <a:ea typeface="Noto Serif SC" panose="02020200000000000000" pitchFamily="18" charset="-122"/>
                <a:cs typeface="Microsoft YaHei UI"/>
              </a:rPr>
              <a:t>嘉入卓越</a:t>
            </a:r>
            <a:r>
              <a:rPr lang="en-US" altLang="zh-CN" sz="2800" spc="225" dirty="0" smtClean="0">
                <a:solidFill>
                  <a:schemeClr val="bg1"/>
                </a:solidFill>
                <a:latin typeface="NotoSerifSC-Light"/>
                <a:ea typeface="Noto Serif SC" panose="02020200000000000000" pitchFamily="18" charset="-122"/>
                <a:cs typeface="Microsoft YaHei UI"/>
              </a:rPr>
              <a:t> </a:t>
            </a:r>
            <a:r>
              <a:rPr lang="zh-CN" altLang="en-US" sz="2800" dirty="0" smtClean="0">
                <a:solidFill>
                  <a:schemeClr val="bg1"/>
                </a:solidFill>
                <a:latin typeface="NotoSerifSC-Light"/>
                <a:ea typeface="Noto Serif SC" panose="02020200000000000000" pitchFamily="18" charset="-122"/>
                <a:cs typeface="Microsoft YaHei UI"/>
              </a:rPr>
              <a:t>星途璀璨</a:t>
            </a:r>
            <a:r>
              <a:rPr lang="en-US" altLang="zh-CN" sz="2800" dirty="0" smtClean="0">
                <a:solidFill>
                  <a:schemeClr val="bg1"/>
                </a:solidFill>
                <a:latin typeface="NotoSerifSC-Light"/>
                <a:ea typeface="Noto Serif SC" panose="02020200000000000000" pitchFamily="18" charset="-122"/>
                <a:cs typeface="Microsoft YaHei UI"/>
              </a:rPr>
              <a:t/>
            </a:r>
            <a:br>
              <a:rPr lang="en-US" altLang="zh-CN" sz="2800" dirty="0" smtClean="0">
                <a:solidFill>
                  <a:schemeClr val="bg1"/>
                </a:solidFill>
                <a:latin typeface="NotoSerifSC-Light"/>
                <a:ea typeface="Noto Serif SC" panose="02020200000000000000" pitchFamily="18" charset="-122"/>
                <a:cs typeface="Microsoft YaHei UI"/>
              </a:rPr>
            </a:br>
            <a:r>
              <a:rPr lang="en-US" altLang="zh-CN" sz="2800" dirty="0" smtClean="0">
                <a:solidFill>
                  <a:schemeClr val="bg1"/>
                </a:solidFill>
                <a:latin typeface="NotoSerifSC-Light"/>
                <a:ea typeface="Noto Serif SC" panose="02020200000000000000" pitchFamily="18" charset="-122"/>
                <a:cs typeface="Microsoft YaHei UI"/>
              </a:rPr>
              <a:t/>
            </a:r>
            <a:br>
              <a:rPr lang="en-US" altLang="zh-CN" sz="2800" dirty="0" smtClean="0">
                <a:solidFill>
                  <a:schemeClr val="bg1"/>
                </a:solidFill>
                <a:latin typeface="NotoSerifSC-Light"/>
                <a:ea typeface="Noto Serif SC" panose="02020200000000000000" pitchFamily="18" charset="-122"/>
                <a:cs typeface="Microsoft YaHei UI"/>
              </a:rPr>
            </a:br>
            <a:r>
              <a:rPr lang="en-US" altLang="zh-CN" b="1" i="1" spc="85" dirty="0" smtClean="0">
                <a:solidFill>
                  <a:schemeClr val="bg1"/>
                </a:solidFill>
                <a:latin typeface="Calibre Light"/>
                <a:ea typeface="Noto Serif SC" panose="02020200000000000000" pitchFamily="18" charset="-122"/>
                <a:cs typeface="Georgia"/>
              </a:rPr>
              <a:t>CRAFTING</a:t>
            </a:r>
            <a:r>
              <a:rPr lang="en-US" altLang="zh-CN" b="1" i="1" spc="204" dirty="0" smtClean="0">
                <a:solidFill>
                  <a:schemeClr val="bg1"/>
                </a:solidFill>
                <a:latin typeface="Calibre Light"/>
                <a:ea typeface="Noto Serif SC" panose="02020200000000000000" pitchFamily="18" charset="-122"/>
                <a:cs typeface="Georgia"/>
              </a:rPr>
              <a:t> </a:t>
            </a:r>
            <a:r>
              <a:rPr lang="en-US" altLang="zh-CN" b="1" i="1" spc="114" dirty="0" smtClean="0">
                <a:solidFill>
                  <a:schemeClr val="bg1"/>
                </a:solidFill>
                <a:latin typeface="Calibre Light"/>
                <a:ea typeface="Noto Serif SC" panose="02020200000000000000" pitchFamily="18" charset="-122"/>
                <a:cs typeface="Georgia"/>
              </a:rPr>
              <a:t>YOUR</a:t>
            </a:r>
            <a:r>
              <a:rPr lang="en-US" altLang="zh-CN" b="1" i="1" spc="210" dirty="0" smtClean="0">
                <a:solidFill>
                  <a:schemeClr val="bg1"/>
                </a:solidFill>
                <a:latin typeface="Calibre Light"/>
                <a:ea typeface="Noto Serif SC" panose="02020200000000000000" pitchFamily="18" charset="-122"/>
                <a:cs typeface="Georgia"/>
              </a:rPr>
              <a:t> </a:t>
            </a:r>
            <a:r>
              <a:rPr lang="en-US" altLang="zh-CN" b="1" i="1" spc="85" dirty="0" smtClean="0">
                <a:solidFill>
                  <a:schemeClr val="bg1"/>
                </a:solidFill>
                <a:latin typeface="Calibre Light"/>
                <a:ea typeface="Noto Serif SC" panose="02020200000000000000" pitchFamily="18" charset="-122"/>
                <a:cs typeface="Georgia"/>
              </a:rPr>
              <a:t>LEGENDARY</a:t>
            </a:r>
            <a:r>
              <a:rPr lang="en-US" altLang="zh-CN" b="1" i="1" spc="204" dirty="0" smtClean="0">
                <a:solidFill>
                  <a:schemeClr val="bg1"/>
                </a:solidFill>
                <a:latin typeface="Calibre Light"/>
                <a:ea typeface="Noto Serif SC" panose="02020200000000000000" pitchFamily="18" charset="-122"/>
                <a:cs typeface="Georgia"/>
              </a:rPr>
              <a:t> </a:t>
            </a:r>
            <a:r>
              <a:rPr lang="en-US" altLang="zh-CN" b="1" i="1" spc="50" dirty="0" smtClean="0">
                <a:solidFill>
                  <a:schemeClr val="bg1"/>
                </a:solidFill>
                <a:latin typeface="Calibre Light"/>
                <a:ea typeface="Noto Serif SC" panose="02020200000000000000" pitchFamily="18" charset="-122"/>
                <a:cs typeface="Georgia"/>
              </a:rPr>
              <a:t>JOURNEY</a:t>
            </a:r>
            <a:r>
              <a:rPr lang="en-US" altLang="zh-CN" b="1" i="1" spc="210" dirty="0" smtClean="0">
                <a:solidFill>
                  <a:schemeClr val="bg1"/>
                </a:solidFill>
                <a:latin typeface="Calibre Light"/>
                <a:ea typeface="Noto Serif SC" panose="02020200000000000000" pitchFamily="18" charset="-122"/>
                <a:cs typeface="Georgia"/>
              </a:rPr>
              <a:t> </a:t>
            </a:r>
            <a:r>
              <a:rPr lang="en-US" altLang="zh-CN" b="1" i="1" spc="80" dirty="0" smtClean="0">
                <a:solidFill>
                  <a:schemeClr val="bg1"/>
                </a:solidFill>
                <a:latin typeface="Calibre Light"/>
                <a:ea typeface="Noto Serif SC" panose="02020200000000000000" pitchFamily="18" charset="-122"/>
                <a:cs typeface="Georgia"/>
              </a:rPr>
              <a:t>WITH</a:t>
            </a:r>
            <a:r>
              <a:rPr lang="en-US" altLang="zh-CN" b="1" i="1" spc="204" dirty="0" smtClean="0">
                <a:solidFill>
                  <a:schemeClr val="bg1"/>
                </a:solidFill>
                <a:latin typeface="Calibre Light"/>
                <a:ea typeface="Noto Serif SC" panose="02020200000000000000" pitchFamily="18" charset="-122"/>
                <a:cs typeface="Georgia"/>
              </a:rPr>
              <a:t> </a:t>
            </a:r>
            <a:r>
              <a:rPr lang="en-US" altLang="zh-CN" b="1" i="1" spc="90" dirty="0" smtClean="0">
                <a:solidFill>
                  <a:schemeClr val="bg1"/>
                </a:solidFill>
                <a:latin typeface="Calibre Light"/>
                <a:ea typeface="Noto Serif SC" panose="02020200000000000000" pitchFamily="18" charset="-122"/>
                <a:cs typeface="Georgia"/>
              </a:rPr>
              <a:t>CAPELLA</a:t>
            </a:r>
            <a:endParaRPr lang="en-US" altLang="zh-CN" b="1" dirty="0">
              <a:solidFill>
                <a:schemeClr val="bg1"/>
              </a:solidFill>
              <a:latin typeface="Calibre Light"/>
              <a:ea typeface="Noto Serif SC" panose="02020200000000000000" pitchFamily="18" charset="-122"/>
              <a:cs typeface="Georgi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335338" y="7542450"/>
            <a:ext cx="9043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chemeClr val="bg1"/>
                </a:solidFill>
                <a:latin typeface="Noto Sans SC" panose="020B0200000000000000" pitchFamily="34" charset="-122"/>
                <a:ea typeface="Noto Sans SC" panose="020B0200000000000000" pitchFamily="34" charset="-122"/>
              </a:rPr>
              <a:t>请“嘉人”扫码“回嘉”交流更多信息</a:t>
            </a:r>
            <a:endParaRPr lang="zh-CN" altLang="en-US" sz="4000" dirty="0">
              <a:solidFill>
                <a:schemeClr val="bg1"/>
              </a:solidFill>
              <a:latin typeface="Noto Sans SC" panose="020B0200000000000000" pitchFamily="34" charset="-122"/>
              <a:ea typeface="Noto Sans SC" panose="020B0200000000000000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6" t="25131" r="12431" b="16270"/>
          <a:stretch/>
        </p:blipFill>
        <p:spPr>
          <a:xfrm>
            <a:off x="4787900" y="2933396"/>
            <a:ext cx="4325303" cy="426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60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942975" y="308916"/>
            <a:ext cx="11830050" cy="989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kern="100" spc="200" baseline="0" dirty="0">
                <a:solidFill>
                  <a:srgbClr val="A88E78"/>
                </a:solidFill>
                <a:latin typeface="Goudy Old Style" panose="02020502050305020303" pitchFamily="18" charset="0"/>
                <a:ea typeface="+mj-ea"/>
                <a:cs typeface="+mj-cs"/>
              </a:defRPr>
            </a:lvl1pPr>
          </a:lstStyle>
          <a:p>
            <a:pPr algn="ctr">
              <a:lnSpc>
                <a:spcPts val="1900"/>
              </a:lnSpc>
              <a:spcBef>
                <a:spcPts val="100"/>
              </a:spcBef>
            </a:pPr>
            <a:r>
              <a:rPr lang="zh-CN" altLang="en-US" sz="2800" b="1" dirty="0" smtClean="0">
                <a:solidFill>
                  <a:srgbClr val="595757"/>
                </a:solidFill>
                <a:latin typeface="NotoSerifSC-Light"/>
                <a:ea typeface="Noto Serif SC" panose="02020200000000000000" pitchFamily="18" charset="-122"/>
                <a:cs typeface="Microsoft YaHei UI"/>
              </a:rPr>
              <a:t>嘉入卓越</a:t>
            </a:r>
            <a:r>
              <a:rPr lang="en-US" altLang="zh-CN" sz="2800" b="1" spc="225" dirty="0" smtClean="0">
                <a:solidFill>
                  <a:srgbClr val="595757"/>
                </a:solidFill>
                <a:latin typeface="NotoSerifSC-Light"/>
                <a:ea typeface="Noto Serif SC" panose="02020200000000000000" pitchFamily="18" charset="-122"/>
                <a:cs typeface="Microsoft YaHei UI"/>
              </a:rPr>
              <a:t> </a:t>
            </a:r>
            <a:r>
              <a:rPr lang="zh-CN" altLang="en-US" sz="2800" b="1" dirty="0" smtClean="0">
                <a:solidFill>
                  <a:srgbClr val="595757"/>
                </a:solidFill>
                <a:latin typeface="NotoSerifSC-Light"/>
                <a:ea typeface="Noto Serif SC" panose="02020200000000000000" pitchFamily="18" charset="-122"/>
                <a:cs typeface="Microsoft YaHei UI"/>
              </a:rPr>
              <a:t>星途璀璨</a:t>
            </a:r>
            <a:r>
              <a:rPr lang="en-US" altLang="zh-CN" sz="2800" b="1" dirty="0" smtClean="0">
                <a:solidFill>
                  <a:srgbClr val="595757"/>
                </a:solidFill>
                <a:latin typeface="NotoSerifSC-Light"/>
                <a:ea typeface="Noto Serif SC" panose="02020200000000000000" pitchFamily="18" charset="-122"/>
                <a:cs typeface="Microsoft YaHei UI"/>
              </a:rPr>
              <a:t/>
            </a:r>
            <a:br>
              <a:rPr lang="en-US" altLang="zh-CN" sz="2800" b="1" dirty="0" smtClean="0">
                <a:solidFill>
                  <a:srgbClr val="595757"/>
                </a:solidFill>
                <a:latin typeface="NotoSerifSC-Light"/>
                <a:ea typeface="Noto Serif SC" panose="02020200000000000000" pitchFamily="18" charset="-122"/>
                <a:cs typeface="Microsoft YaHei UI"/>
              </a:rPr>
            </a:br>
            <a:r>
              <a:rPr lang="en-US" altLang="zh-CN" sz="2800" dirty="0" smtClean="0">
                <a:latin typeface="NotoSerifSC-Light"/>
                <a:ea typeface="Noto Serif SC" panose="02020200000000000000" pitchFamily="18" charset="-122"/>
                <a:cs typeface="Microsoft YaHei UI"/>
              </a:rPr>
              <a:t/>
            </a:r>
            <a:br>
              <a:rPr lang="en-US" altLang="zh-CN" sz="2800" dirty="0" smtClean="0">
                <a:latin typeface="NotoSerifSC-Light"/>
                <a:ea typeface="Noto Serif SC" panose="02020200000000000000" pitchFamily="18" charset="-122"/>
                <a:cs typeface="Microsoft YaHei UI"/>
              </a:rPr>
            </a:br>
            <a:r>
              <a:rPr lang="en-US" altLang="zh-CN" i="1" spc="85" dirty="0" smtClean="0">
                <a:solidFill>
                  <a:srgbClr val="595757"/>
                </a:solidFill>
                <a:latin typeface="Calibre Light"/>
                <a:ea typeface="Noto Serif SC" panose="02020200000000000000" pitchFamily="18" charset="-122"/>
                <a:cs typeface="Georgia"/>
              </a:rPr>
              <a:t>CRAFTING</a:t>
            </a:r>
            <a:r>
              <a:rPr lang="en-US" altLang="zh-CN" i="1" spc="204" dirty="0" smtClean="0">
                <a:solidFill>
                  <a:srgbClr val="595757"/>
                </a:solidFill>
                <a:latin typeface="Calibre Light"/>
                <a:ea typeface="Noto Serif SC" panose="02020200000000000000" pitchFamily="18" charset="-122"/>
                <a:cs typeface="Georgia"/>
              </a:rPr>
              <a:t> </a:t>
            </a:r>
            <a:r>
              <a:rPr lang="en-US" altLang="zh-CN" i="1" spc="114" dirty="0" smtClean="0">
                <a:solidFill>
                  <a:srgbClr val="595757"/>
                </a:solidFill>
                <a:latin typeface="Calibre Light"/>
                <a:ea typeface="Noto Serif SC" panose="02020200000000000000" pitchFamily="18" charset="-122"/>
                <a:cs typeface="Georgia"/>
              </a:rPr>
              <a:t>YOUR</a:t>
            </a:r>
            <a:r>
              <a:rPr lang="en-US" altLang="zh-CN" i="1" spc="210" dirty="0" smtClean="0">
                <a:solidFill>
                  <a:srgbClr val="595757"/>
                </a:solidFill>
                <a:latin typeface="Calibre Light"/>
                <a:ea typeface="Noto Serif SC" panose="02020200000000000000" pitchFamily="18" charset="-122"/>
                <a:cs typeface="Georgia"/>
              </a:rPr>
              <a:t> </a:t>
            </a:r>
            <a:r>
              <a:rPr lang="en-US" altLang="zh-CN" i="1" spc="85" dirty="0" smtClean="0">
                <a:solidFill>
                  <a:srgbClr val="595757"/>
                </a:solidFill>
                <a:latin typeface="Calibre Light"/>
                <a:ea typeface="Noto Serif SC" panose="02020200000000000000" pitchFamily="18" charset="-122"/>
                <a:cs typeface="Georgia"/>
              </a:rPr>
              <a:t>LEGENDARY</a:t>
            </a:r>
            <a:r>
              <a:rPr lang="en-US" altLang="zh-CN" i="1" spc="204" dirty="0" smtClean="0">
                <a:solidFill>
                  <a:srgbClr val="595757"/>
                </a:solidFill>
                <a:latin typeface="Calibre Light"/>
                <a:ea typeface="Noto Serif SC" panose="02020200000000000000" pitchFamily="18" charset="-122"/>
                <a:cs typeface="Georgia"/>
              </a:rPr>
              <a:t> </a:t>
            </a:r>
            <a:r>
              <a:rPr lang="en-US" altLang="zh-CN" i="1" spc="50" dirty="0" smtClean="0">
                <a:solidFill>
                  <a:srgbClr val="595757"/>
                </a:solidFill>
                <a:latin typeface="Calibre Light"/>
                <a:ea typeface="Noto Serif SC" panose="02020200000000000000" pitchFamily="18" charset="-122"/>
                <a:cs typeface="Georgia"/>
              </a:rPr>
              <a:t>JOURNEY</a:t>
            </a:r>
            <a:r>
              <a:rPr lang="en-US" altLang="zh-CN" i="1" spc="210" dirty="0" smtClean="0">
                <a:solidFill>
                  <a:srgbClr val="595757"/>
                </a:solidFill>
                <a:latin typeface="Calibre Light"/>
                <a:ea typeface="Noto Serif SC" panose="02020200000000000000" pitchFamily="18" charset="-122"/>
                <a:cs typeface="Georgia"/>
              </a:rPr>
              <a:t> </a:t>
            </a:r>
            <a:r>
              <a:rPr lang="en-US" altLang="zh-CN" i="1" spc="80" dirty="0" smtClean="0">
                <a:solidFill>
                  <a:srgbClr val="595757"/>
                </a:solidFill>
                <a:latin typeface="Calibre Light"/>
                <a:ea typeface="Noto Serif SC" panose="02020200000000000000" pitchFamily="18" charset="-122"/>
                <a:cs typeface="Georgia"/>
              </a:rPr>
              <a:t>WITH</a:t>
            </a:r>
            <a:r>
              <a:rPr lang="en-US" altLang="zh-CN" i="1" spc="204" dirty="0" smtClean="0">
                <a:solidFill>
                  <a:srgbClr val="595757"/>
                </a:solidFill>
                <a:latin typeface="Calibre Light"/>
                <a:ea typeface="Noto Serif SC" panose="02020200000000000000" pitchFamily="18" charset="-122"/>
                <a:cs typeface="Georgia"/>
              </a:rPr>
              <a:t> </a:t>
            </a:r>
            <a:r>
              <a:rPr lang="en-US" altLang="zh-CN" i="1" spc="90" dirty="0" smtClean="0">
                <a:solidFill>
                  <a:srgbClr val="595757"/>
                </a:solidFill>
                <a:latin typeface="Calibre Light"/>
                <a:ea typeface="Noto Serif SC" panose="02020200000000000000" pitchFamily="18" charset="-122"/>
                <a:cs typeface="Georgia"/>
              </a:rPr>
              <a:t>CAPELLA</a:t>
            </a:r>
            <a:endParaRPr lang="en-US" altLang="zh-CN" dirty="0">
              <a:latin typeface="Calibre Light"/>
              <a:ea typeface="Noto Serif SC" panose="02020200000000000000" pitchFamily="18" charset="-122"/>
              <a:cs typeface="Georgia"/>
            </a:endParaRPr>
          </a:p>
        </p:txBody>
      </p:sp>
      <p:grpSp>
        <p:nvGrpSpPr>
          <p:cNvPr id="8" name="object 2"/>
          <p:cNvGrpSpPr/>
          <p:nvPr/>
        </p:nvGrpSpPr>
        <p:grpSpPr>
          <a:xfrm>
            <a:off x="24713" y="1515465"/>
            <a:ext cx="13654015" cy="8056384"/>
            <a:chOff x="-31278" y="0"/>
            <a:chExt cx="11520000" cy="6479997"/>
          </a:xfrm>
        </p:grpSpPr>
        <p:pic>
          <p:nvPicPr>
            <p:cNvPr id="9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31278" y="0"/>
              <a:ext cx="11520000" cy="6479997"/>
            </a:xfrm>
            <a:prstGeom prst="rect">
              <a:avLst/>
            </a:prstGeom>
          </p:spPr>
        </p:pic>
        <p:sp>
          <p:nvSpPr>
            <p:cNvPr id="10" name="object 4"/>
            <p:cNvSpPr/>
            <p:nvPr/>
          </p:nvSpPr>
          <p:spPr>
            <a:xfrm>
              <a:off x="0" y="2681261"/>
              <a:ext cx="2341245" cy="1117600"/>
            </a:xfrm>
            <a:custGeom>
              <a:avLst/>
              <a:gdLst/>
              <a:ahLst/>
              <a:cxnLst/>
              <a:rect l="l" t="t" r="r" b="b"/>
              <a:pathLst>
                <a:path w="2341245" h="1117600">
                  <a:moveTo>
                    <a:pt x="2341118" y="0"/>
                  </a:moveTo>
                  <a:lnTo>
                    <a:pt x="0" y="0"/>
                  </a:lnTo>
                  <a:lnTo>
                    <a:pt x="0" y="1117473"/>
                  </a:lnTo>
                  <a:lnTo>
                    <a:pt x="2341118" y="1117473"/>
                  </a:lnTo>
                  <a:lnTo>
                    <a:pt x="2341118" y="0"/>
                  </a:lnTo>
                  <a:close/>
                </a:path>
              </a:pathLst>
            </a:custGeom>
            <a:solidFill>
              <a:srgbClr val="242F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5"/>
          <p:cNvSpPr txBox="1">
            <a:spLocks noGrp="1"/>
          </p:cNvSpPr>
          <p:nvPr>
            <p:ph type="title"/>
          </p:nvPr>
        </p:nvSpPr>
        <p:spPr>
          <a:xfrm>
            <a:off x="466894" y="5017816"/>
            <a:ext cx="17329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FFFFFF"/>
                </a:solidFill>
                <a:latin typeface="Noto Sans SC" panose="020B0200000000000000" pitchFamily="34" charset="-122"/>
                <a:ea typeface="Noto Sans SC" panose="020B0200000000000000" pitchFamily="34" charset="-122"/>
              </a:rPr>
              <a:t>我们提供</a:t>
            </a:r>
            <a:endParaRPr sz="2800" b="1" dirty="0">
              <a:latin typeface="Noto Sans SC" panose="020B0200000000000000" pitchFamily="34" charset="-122"/>
              <a:ea typeface="Noto Sans SC" panose="020B0200000000000000" pitchFamily="34" charset="-122"/>
            </a:endParaRPr>
          </a:p>
        </p:txBody>
      </p:sp>
      <p:sp>
        <p:nvSpPr>
          <p:cNvPr id="12" name="object 6"/>
          <p:cNvSpPr txBox="1"/>
          <p:nvPr/>
        </p:nvSpPr>
        <p:spPr>
          <a:xfrm>
            <a:off x="473989" y="5543768"/>
            <a:ext cx="1824661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90" dirty="0">
                <a:solidFill>
                  <a:srgbClr val="FFFFFF"/>
                </a:solidFill>
                <a:latin typeface="Calibre Light"/>
                <a:cs typeface="Cambria"/>
              </a:rPr>
              <a:t>WE</a:t>
            </a:r>
            <a:r>
              <a:rPr sz="2800" b="1" spc="145" dirty="0">
                <a:solidFill>
                  <a:srgbClr val="FFFFFF"/>
                </a:solidFill>
                <a:latin typeface="Calibre Light"/>
                <a:cs typeface="Cambria"/>
              </a:rPr>
              <a:t> </a:t>
            </a:r>
            <a:r>
              <a:rPr sz="2800" b="1" spc="35" dirty="0">
                <a:solidFill>
                  <a:srgbClr val="FFFFFF"/>
                </a:solidFill>
                <a:latin typeface="Calibre Light"/>
                <a:cs typeface="Cambria"/>
              </a:rPr>
              <a:t>OFFER</a:t>
            </a:r>
            <a:endParaRPr sz="2800" b="1" dirty="0">
              <a:latin typeface="Calibre Light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96737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809" y="3824502"/>
            <a:ext cx="6747717" cy="5171218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942975" y="308916"/>
            <a:ext cx="11830050" cy="989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kern="100" spc="200" baseline="0" dirty="0">
                <a:solidFill>
                  <a:srgbClr val="A88E78"/>
                </a:solidFill>
                <a:latin typeface="Goudy Old Style" panose="02020502050305020303" pitchFamily="18" charset="0"/>
                <a:ea typeface="+mj-ea"/>
                <a:cs typeface="+mj-cs"/>
              </a:defRPr>
            </a:lvl1pPr>
          </a:lstStyle>
          <a:p>
            <a:pPr algn="ctr">
              <a:lnSpc>
                <a:spcPts val="1900"/>
              </a:lnSpc>
              <a:spcBef>
                <a:spcPts val="100"/>
              </a:spcBef>
            </a:pPr>
            <a:r>
              <a:rPr lang="zh-CN" altLang="en-US" sz="2800" b="1" dirty="0" smtClean="0">
                <a:solidFill>
                  <a:srgbClr val="595757"/>
                </a:solidFill>
                <a:latin typeface="NotoSerifSC-Light"/>
                <a:ea typeface="Noto Serif SC" panose="02020200000000000000" pitchFamily="18" charset="-122"/>
                <a:cs typeface="Microsoft YaHei UI"/>
              </a:rPr>
              <a:t>嘉入卓越</a:t>
            </a:r>
            <a:r>
              <a:rPr lang="en-US" altLang="zh-CN" sz="2800" b="1" spc="225" dirty="0" smtClean="0">
                <a:solidFill>
                  <a:srgbClr val="595757"/>
                </a:solidFill>
                <a:latin typeface="NotoSerifSC-Light"/>
                <a:ea typeface="Noto Serif SC" panose="02020200000000000000" pitchFamily="18" charset="-122"/>
                <a:cs typeface="Microsoft YaHei UI"/>
              </a:rPr>
              <a:t> </a:t>
            </a:r>
            <a:r>
              <a:rPr lang="zh-CN" altLang="en-US" sz="2800" b="1" dirty="0" smtClean="0">
                <a:solidFill>
                  <a:srgbClr val="595757"/>
                </a:solidFill>
                <a:latin typeface="NotoSerifSC-Light"/>
                <a:ea typeface="Noto Serif SC" panose="02020200000000000000" pitchFamily="18" charset="-122"/>
                <a:cs typeface="Microsoft YaHei UI"/>
              </a:rPr>
              <a:t>星途璀璨</a:t>
            </a:r>
            <a:r>
              <a:rPr lang="en-US" altLang="zh-CN" sz="2800" b="1" dirty="0" smtClean="0">
                <a:solidFill>
                  <a:srgbClr val="595757"/>
                </a:solidFill>
                <a:latin typeface="NotoSerifSC-Light"/>
                <a:ea typeface="Noto Serif SC" panose="02020200000000000000" pitchFamily="18" charset="-122"/>
                <a:cs typeface="Microsoft YaHei UI"/>
              </a:rPr>
              <a:t/>
            </a:r>
            <a:br>
              <a:rPr lang="en-US" altLang="zh-CN" sz="2800" b="1" dirty="0" smtClean="0">
                <a:solidFill>
                  <a:srgbClr val="595757"/>
                </a:solidFill>
                <a:latin typeface="NotoSerifSC-Light"/>
                <a:ea typeface="Noto Serif SC" panose="02020200000000000000" pitchFamily="18" charset="-122"/>
                <a:cs typeface="Microsoft YaHei UI"/>
              </a:rPr>
            </a:br>
            <a:r>
              <a:rPr lang="en-US" altLang="zh-CN" sz="2800" dirty="0" smtClean="0">
                <a:latin typeface="Microsoft YaHei UI"/>
                <a:ea typeface="Noto Serif SC" panose="02020200000000000000" pitchFamily="18" charset="-122"/>
                <a:cs typeface="Microsoft YaHei UI"/>
              </a:rPr>
              <a:t/>
            </a:r>
            <a:br>
              <a:rPr lang="en-US" altLang="zh-CN" sz="2800" dirty="0" smtClean="0">
                <a:latin typeface="Microsoft YaHei UI"/>
                <a:ea typeface="Noto Serif SC" panose="02020200000000000000" pitchFamily="18" charset="-122"/>
                <a:cs typeface="Microsoft YaHei UI"/>
              </a:rPr>
            </a:br>
            <a:r>
              <a:rPr lang="en-US" altLang="zh-CN" i="1" spc="85" dirty="0" smtClean="0">
                <a:solidFill>
                  <a:srgbClr val="595757"/>
                </a:solidFill>
                <a:latin typeface="Calibre Light"/>
                <a:ea typeface="Noto Serif SC" panose="02020200000000000000" pitchFamily="18" charset="-122"/>
                <a:cs typeface="Georgia"/>
              </a:rPr>
              <a:t>CRAFTING</a:t>
            </a:r>
            <a:r>
              <a:rPr lang="en-US" altLang="zh-CN" i="1" spc="204" dirty="0" smtClean="0">
                <a:solidFill>
                  <a:srgbClr val="595757"/>
                </a:solidFill>
                <a:latin typeface="Calibre Light"/>
                <a:ea typeface="Noto Serif SC" panose="02020200000000000000" pitchFamily="18" charset="-122"/>
                <a:cs typeface="Georgia"/>
              </a:rPr>
              <a:t> </a:t>
            </a:r>
            <a:r>
              <a:rPr lang="en-US" altLang="zh-CN" i="1" spc="114" dirty="0" smtClean="0">
                <a:solidFill>
                  <a:srgbClr val="595757"/>
                </a:solidFill>
                <a:latin typeface="Calibre Light"/>
                <a:ea typeface="Noto Serif SC" panose="02020200000000000000" pitchFamily="18" charset="-122"/>
                <a:cs typeface="Georgia"/>
              </a:rPr>
              <a:t>YOUR</a:t>
            </a:r>
            <a:r>
              <a:rPr lang="en-US" altLang="zh-CN" i="1" spc="210" dirty="0" smtClean="0">
                <a:solidFill>
                  <a:srgbClr val="595757"/>
                </a:solidFill>
                <a:latin typeface="Calibre Light"/>
                <a:ea typeface="Noto Serif SC" panose="02020200000000000000" pitchFamily="18" charset="-122"/>
                <a:cs typeface="Georgia"/>
              </a:rPr>
              <a:t> </a:t>
            </a:r>
            <a:r>
              <a:rPr lang="en-US" altLang="zh-CN" i="1" spc="85" dirty="0" smtClean="0">
                <a:solidFill>
                  <a:srgbClr val="595757"/>
                </a:solidFill>
                <a:latin typeface="Calibre Light"/>
                <a:ea typeface="Noto Serif SC" panose="02020200000000000000" pitchFamily="18" charset="-122"/>
                <a:cs typeface="Georgia"/>
              </a:rPr>
              <a:t>LEGENDARY</a:t>
            </a:r>
            <a:r>
              <a:rPr lang="en-US" altLang="zh-CN" i="1" spc="204" dirty="0" smtClean="0">
                <a:solidFill>
                  <a:srgbClr val="595757"/>
                </a:solidFill>
                <a:latin typeface="Calibre Light"/>
                <a:ea typeface="Noto Serif SC" panose="02020200000000000000" pitchFamily="18" charset="-122"/>
                <a:cs typeface="Georgia"/>
              </a:rPr>
              <a:t> </a:t>
            </a:r>
            <a:r>
              <a:rPr lang="en-US" altLang="zh-CN" i="1" spc="50" dirty="0" smtClean="0">
                <a:solidFill>
                  <a:srgbClr val="595757"/>
                </a:solidFill>
                <a:latin typeface="Calibre Light"/>
                <a:ea typeface="Noto Serif SC" panose="02020200000000000000" pitchFamily="18" charset="-122"/>
                <a:cs typeface="Georgia"/>
              </a:rPr>
              <a:t>JOURNEY</a:t>
            </a:r>
            <a:r>
              <a:rPr lang="en-US" altLang="zh-CN" i="1" spc="210" dirty="0" smtClean="0">
                <a:solidFill>
                  <a:srgbClr val="595757"/>
                </a:solidFill>
                <a:latin typeface="Calibre Light"/>
                <a:ea typeface="Noto Serif SC" panose="02020200000000000000" pitchFamily="18" charset="-122"/>
                <a:cs typeface="Georgia"/>
              </a:rPr>
              <a:t> </a:t>
            </a:r>
            <a:r>
              <a:rPr lang="en-US" altLang="zh-CN" i="1" spc="80" dirty="0" smtClean="0">
                <a:solidFill>
                  <a:srgbClr val="595757"/>
                </a:solidFill>
                <a:latin typeface="Calibre Light"/>
                <a:ea typeface="Noto Serif SC" panose="02020200000000000000" pitchFamily="18" charset="-122"/>
                <a:cs typeface="Georgia"/>
              </a:rPr>
              <a:t>WITH</a:t>
            </a:r>
            <a:r>
              <a:rPr lang="en-US" altLang="zh-CN" i="1" spc="204" dirty="0" smtClean="0">
                <a:solidFill>
                  <a:srgbClr val="595757"/>
                </a:solidFill>
                <a:latin typeface="Calibre Light"/>
                <a:ea typeface="Noto Serif SC" panose="02020200000000000000" pitchFamily="18" charset="-122"/>
                <a:cs typeface="Georgia"/>
              </a:rPr>
              <a:t> </a:t>
            </a:r>
            <a:r>
              <a:rPr lang="en-US" altLang="zh-CN" i="1" spc="90" dirty="0" smtClean="0">
                <a:solidFill>
                  <a:srgbClr val="595757"/>
                </a:solidFill>
                <a:latin typeface="Calibre Light"/>
                <a:ea typeface="Noto Serif SC" panose="02020200000000000000" pitchFamily="18" charset="-122"/>
                <a:cs typeface="Georgia"/>
              </a:rPr>
              <a:t>CAPELLA</a:t>
            </a:r>
            <a:endParaRPr lang="en-US" altLang="zh-CN" dirty="0">
              <a:latin typeface="Calibre Light"/>
              <a:ea typeface="Noto Serif SC" panose="02020200000000000000" pitchFamily="18" charset="-122"/>
              <a:cs typeface="Georgia"/>
            </a:endParaRPr>
          </a:p>
        </p:txBody>
      </p:sp>
      <p:sp>
        <p:nvSpPr>
          <p:cNvPr id="11" name="object 4"/>
          <p:cNvSpPr txBox="1">
            <a:spLocks noGrp="1"/>
          </p:cNvSpPr>
          <p:nvPr>
            <p:ph type="title"/>
          </p:nvPr>
        </p:nvSpPr>
        <p:spPr>
          <a:xfrm>
            <a:off x="411404" y="1518639"/>
            <a:ext cx="4691937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altLang="en-US" sz="3200" dirty="0" smtClean="0">
                <a:solidFill>
                  <a:schemeClr val="tx1"/>
                </a:solidFill>
                <a:latin typeface="Noto Sans SC" panose="020B0200000000000000" pitchFamily="34" charset="-122"/>
                <a:ea typeface="Noto Sans SC" panose="020B0200000000000000" pitchFamily="34" charset="-122"/>
              </a:rPr>
              <a:t>晓满园宿舍</a:t>
            </a:r>
            <a:endParaRPr sz="3200" dirty="0">
              <a:solidFill>
                <a:schemeClr val="tx1"/>
              </a:solidFill>
              <a:latin typeface="Noto Sans SC" panose="020B0200000000000000" pitchFamily="34" charset="-122"/>
              <a:ea typeface="Noto Sans SC" panose="020B0200000000000000" pitchFamily="34" charset="-122"/>
            </a:endParaRPr>
          </a:p>
        </p:txBody>
      </p:sp>
      <p:sp>
        <p:nvSpPr>
          <p:cNvPr id="12" name="object 7"/>
          <p:cNvSpPr/>
          <p:nvPr/>
        </p:nvSpPr>
        <p:spPr>
          <a:xfrm>
            <a:off x="411404" y="2203710"/>
            <a:ext cx="1976700" cy="84119"/>
          </a:xfrm>
          <a:custGeom>
            <a:avLst/>
            <a:gdLst/>
            <a:ahLst/>
            <a:cxnLst/>
            <a:rect l="l" t="t" r="r" b="b"/>
            <a:pathLst>
              <a:path w="720090">
                <a:moveTo>
                  <a:pt x="0" y="0"/>
                </a:moveTo>
                <a:lnTo>
                  <a:pt x="719988" y="0"/>
                </a:lnTo>
              </a:path>
            </a:pathLst>
          </a:custGeom>
          <a:ln w="12242">
            <a:solidFill>
              <a:srgbClr val="F2A7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50" y="2634580"/>
            <a:ext cx="6385259" cy="485648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363781" y="2837780"/>
            <a:ext cx="14157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oto Sans SC" panose="020B0200000000000000" pitchFamily="34" charset="-122"/>
                <a:ea typeface="Noto Sans SC" panose="020B0200000000000000" pitchFamily="34" charset="-122"/>
              </a:rPr>
              <a:t>双人间</a:t>
            </a:r>
            <a:endParaRPr lang="zh-CN" alt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oto Sans SC" panose="020B0200000000000000" pitchFamily="34" charset="-122"/>
              <a:ea typeface="Noto Sans SC" panose="020B02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8051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/>
          <p:nvPr/>
        </p:nvSpPr>
        <p:spPr>
          <a:xfrm>
            <a:off x="942975" y="8462443"/>
            <a:ext cx="6231254" cy="600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20040" indent="-320040" algn="l" defTabSz="1280160" rtl="0" eaLnBrk="1" latinLnBrk="0" hangingPunct="1">
              <a:lnSpc>
                <a:spcPct val="105000"/>
              </a:lnSpc>
              <a:spcBef>
                <a:spcPts val="1400"/>
              </a:spcBef>
              <a:buClr>
                <a:srgbClr val="A88E78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960120" indent="-320040" algn="l" defTabSz="1280160" rtl="0" eaLnBrk="1" latinLnBrk="0" hangingPunct="1">
              <a:lnSpc>
                <a:spcPct val="105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600200" indent="-320040" algn="l" defTabSz="1280160" rtl="0" eaLnBrk="1" latinLnBrk="0" hangingPunct="1">
              <a:lnSpc>
                <a:spcPct val="105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2240280" indent="-320040" algn="l" defTabSz="1280160" rtl="0" eaLnBrk="1" latinLnBrk="0" hangingPunct="1">
              <a:lnSpc>
                <a:spcPct val="105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880360" indent="-320040" algn="l" defTabSz="1280160" rtl="0" eaLnBrk="1" latinLnBrk="0" hangingPunct="1">
              <a:lnSpc>
                <a:spcPct val="105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352044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52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400" i="1" dirty="0" smtClean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42975" y="308916"/>
            <a:ext cx="11830050" cy="989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kern="100" spc="200" baseline="0" dirty="0">
                <a:solidFill>
                  <a:srgbClr val="A88E78"/>
                </a:solidFill>
                <a:latin typeface="Goudy Old Style" panose="02020502050305020303" pitchFamily="18" charset="0"/>
                <a:ea typeface="+mj-ea"/>
                <a:cs typeface="+mj-cs"/>
              </a:defRPr>
            </a:lvl1pPr>
          </a:lstStyle>
          <a:p>
            <a:pPr algn="ctr">
              <a:lnSpc>
                <a:spcPts val="1900"/>
              </a:lnSpc>
              <a:spcBef>
                <a:spcPts val="100"/>
              </a:spcBef>
            </a:pPr>
            <a:r>
              <a:rPr lang="zh-CN" altLang="en-US" sz="2800" b="1" dirty="0" smtClean="0">
                <a:solidFill>
                  <a:srgbClr val="595757"/>
                </a:solidFill>
                <a:latin typeface="NotoSerifSC-Light"/>
                <a:ea typeface="Noto Serif SC" panose="02020200000000000000" pitchFamily="18" charset="-122"/>
                <a:cs typeface="Microsoft YaHei UI"/>
              </a:rPr>
              <a:t>嘉入卓越</a:t>
            </a:r>
            <a:r>
              <a:rPr lang="en-US" altLang="zh-CN" sz="2800" b="1" spc="225" dirty="0" smtClean="0">
                <a:solidFill>
                  <a:srgbClr val="595757"/>
                </a:solidFill>
                <a:latin typeface="NotoSerifSC-Light"/>
                <a:ea typeface="Noto Serif SC" panose="02020200000000000000" pitchFamily="18" charset="-122"/>
                <a:cs typeface="Microsoft YaHei UI"/>
              </a:rPr>
              <a:t> </a:t>
            </a:r>
            <a:r>
              <a:rPr lang="zh-CN" altLang="en-US" sz="2800" b="1" dirty="0" smtClean="0">
                <a:solidFill>
                  <a:srgbClr val="595757"/>
                </a:solidFill>
                <a:latin typeface="NotoSerifSC-Light"/>
                <a:ea typeface="Noto Serif SC" panose="02020200000000000000" pitchFamily="18" charset="-122"/>
                <a:cs typeface="Microsoft YaHei UI"/>
              </a:rPr>
              <a:t>星途璀璨</a:t>
            </a:r>
            <a:r>
              <a:rPr lang="en-US" altLang="zh-CN" sz="2800" b="1" dirty="0" smtClean="0">
                <a:solidFill>
                  <a:srgbClr val="595757"/>
                </a:solidFill>
                <a:latin typeface="NotoSerifSC-Light"/>
                <a:ea typeface="Noto Serif SC" panose="02020200000000000000" pitchFamily="18" charset="-122"/>
                <a:cs typeface="Microsoft YaHei UI"/>
              </a:rPr>
              <a:t/>
            </a:r>
            <a:br>
              <a:rPr lang="en-US" altLang="zh-CN" sz="2800" b="1" dirty="0" smtClean="0">
                <a:solidFill>
                  <a:srgbClr val="595757"/>
                </a:solidFill>
                <a:latin typeface="NotoSerifSC-Light"/>
                <a:ea typeface="Noto Serif SC" panose="02020200000000000000" pitchFamily="18" charset="-122"/>
                <a:cs typeface="Microsoft YaHei UI"/>
              </a:rPr>
            </a:br>
            <a:r>
              <a:rPr lang="en-US" altLang="zh-CN" sz="2800" dirty="0" smtClean="0">
                <a:latin typeface="Microsoft YaHei UI"/>
                <a:ea typeface="Noto Serif SC" panose="02020200000000000000" pitchFamily="18" charset="-122"/>
                <a:cs typeface="Microsoft YaHei UI"/>
              </a:rPr>
              <a:t/>
            </a:r>
            <a:br>
              <a:rPr lang="en-US" altLang="zh-CN" sz="2800" dirty="0" smtClean="0">
                <a:latin typeface="Microsoft YaHei UI"/>
                <a:ea typeface="Noto Serif SC" panose="02020200000000000000" pitchFamily="18" charset="-122"/>
                <a:cs typeface="Microsoft YaHei UI"/>
              </a:rPr>
            </a:br>
            <a:r>
              <a:rPr lang="en-US" altLang="zh-CN" i="1" spc="85" dirty="0" smtClean="0">
                <a:solidFill>
                  <a:srgbClr val="595757"/>
                </a:solidFill>
                <a:latin typeface="Calibre Light"/>
                <a:ea typeface="Noto Serif SC" panose="02020200000000000000" pitchFamily="18" charset="-122"/>
                <a:cs typeface="Georgia"/>
              </a:rPr>
              <a:t>CRAFTING</a:t>
            </a:r>
            <a:r>
              <a:rPr lang="en-US" altLang="zh-CN" i="1" spc="204" dirty="0" smtClean="0">
                <a:solidFill>
                  <a:srgbClr val="595757"/>
                </a:solidFill>
                <a:latin typeface="Calibre Light"/>
                <a:ea typeface="Noto Serif SC" panose="02020200000000000000" pitchFamily="18" charset="-122"/>
                <a:cs typeface="Georgia"/>
              </a:rPr>
              <a:t> </a:t>
            </a:r>
            <a:r>
              <a:rPr lang="en-US" altLang="zh-CN" i="1" spc="114" dirty="0" smtClean="0">
                <a:solidFill>
                  <a:srgbClr val="595757"/>
                </a:solidFill>
                <a:latin typeface="Calibre Light"/>
                <a:ea typeface="Noto Serif SC" panose="02020200000000000000" pitchFamily="18" charset="-122"/>
                <a:cs typeface="Georgia"/>
              </a:rPr>
              <a:t>YOUR</a:t>
            </a:r>
            <a:r>
              <a:rPr lang="en-US" altLang="zh-CN" i="1" spc="210" dirty="0" smtClean="0">
                <a:solidFill>
                  <a:srgbClr val="595757"/>
                </a:solidFill>
                <a:latin typeface="Calibre Light"/>
                <a:ea typeface="Noto Serif SC" panose="02020200000000000000" pitchFamily="18" charset="-122"/>
                <a:cs typeface="Georgia"/>
              </a:rPr>
              <a:t> </a:t>
            </a:r>
            <a:r>
              <a:rPr lang="en-US" altLang="zh-CN" i="1" spc="85" dirty="0" smtClean="0">
                <a:solidFill>
                  <a:srgbClr val="595757"/>
                </a:solidFill>
                <a:latin typeface="Calibre Light"/>
                <a:ea typeface="Noto Serif SC" panose="02020200000000000000" pitchFamily="18" charset="-122"/>
                <a:cs typeface="Georgia"/>
              </a:rPr>
              <a:t>LEGENDARY</a:t>
            </a:r>
            <a:r>
              <a:rPr lang="en-US" altLang="zh-CN" i="1" spc="204" dirty="0" smtClean="0">
                <a:solidFill>
                  <a:srgbClr val="595757"/>
                </a:solidFill>
                <a:latin typeface="Calibre Light"/>
                <a:ea typeface="Noto Serif SC" panose="02020200000000000000" pitchFamily="18" charset="-122"/>
                <a:cs typeface="Georgia"/>
              </a:rPr>
              <a:t> </a:t>
            </a:r>
            <a:r>
              <a:rPr lang="en-US" altLang="zh-CN" i="1" spc="50" dirty="0" smtClean="0">
                <a:solidFill>
                  <a:srgbClr val="595757"/>
                </a:solidFill>
                <a:latin typeface="Calibre Light"/>
                <a:ea typeface="Noto Serif SC" panose="02020200000000000000" pitchFamily="18" charset="-122"/>
                <a:cs typeface="Georgia"/>
              </a:rPr>
              <a:t>JOURNEY</a:t>
            </a:r>
            <a:r>
              <a:rPr lang="en-US" altLang="zh-CN" i="1" spc="210" dirty="0" smtClean="0">
                <a:solidFill>
                  <a:srgbClr val="595757"/>
                </a:solidFill>
                <a:latin typeface="Calibre Light"/>
                <a:ea typeface="Noto Serif SC" panose="02020200000000000000" pitchFamily="18" charset="-122"/>
                <a:cs typeface="Georgia"/>
              </a:rPr>
              <a:t> </a:t>
            </a:r>
            <a:r>
              <a:rPr lang="en-US" altLang="zh-CN" i="1" spc="80" dirty="0" smtClean="0">
                <a:solidFill>
                  <a:srgbClr val="595757"/>
                </a:solidFill>
                <a:latin typeface="Calibre Light"/>
                <a:ea typeface="Noto Serif SC" panose="02020200000000000000" pitchFamily="18" charset="-122"/>
                <a:cs typeface="Georgia"/>
              </a:rPr>
              <a:t>WITH</a:t>
            </a:r>
            <a:r>
              <a:rPr lang="en-US" altLang="zh-CN" i="1" spc="204" dirty="0" smtClean="0">
                <a:solidFill>
                  <a:srgbClr val="595757"/>
                </a:solidFill>
                <a:latin typeface="Calibre Light"/>
                <a:ea typeface="Noto Serif SC" panose="02020200000000000000" pitchFamily="18" charset="-122"/>
                <a:cs typeface="Georgia"/>
              </a:rPr>
              <a:t> </a:t>
            </a:r>
            <a:r>
              <a:rPr lang="en-US" altLang="zh-CN" i="1" spc="90" dirty="0" smtClean="0">
                <a:solidFill>
                  <a:srgbClr val="595757"/>
                </a:solidFill>
                <a:latin typeface="Calibre Light"/>
                <a:ea typeface="Noto Serif SC" panose="02020200000000000000" pitchFamily="18" charset="-122"/>
                <a:cs typeface="Georgia"/>
              </a:rPr>
              <a:t>CAPELLA</a:t>
            </a:r>
            <a:endParaRPr lang="en-US" altLang="zh-CN" dirty="0">
              <a:latin typeface="Calibre Light"/>
              <a:ea typeface="Noto Serif SC" panose="02020200000000000000" pitchFamily="18" charset="-122"/>
              <a:cs typeface="Georgia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7538"/>
            <a:ext cx="5922379" cy="453557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791" y="1630141"/>
            <a:ext cx="6842246" cy="5235061"/>
          </a:xfrm>
          <a:prstGeom prst="rect">
            <a:avLst/>
          </a:prstGeom>
        </p:spPr>
      </p:pic>
      <p:sp>
        <p:nvSpPr>
          <p:cNvPr id="12" name="object 4"/>
          <p:cNvSpPr txBox="1">
            <a:spLocks noGrp="1"/>
          </p:cNvSpPr>
          <p:nvPr>
            <p:ph type="title"/>
          </p:nvPr>
        </p:nvSpPr>
        <p:spPr>
          <a:xfrm>
            <a:off x="411404" y="1599362"/>
            <a:ext cx="4580726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altLang="en-US" sz="3200" dirty="0" smtClean="0">
                <a:solidFill>
                  <a:schemeClr val="tx1"/>
                </a:solidFill>
                <a:latin typeface="Noto Sans SC" panose="020B0200000000000000" pitchFamily="34" charset="-122"/>
                <a:ea typeface="Noto Sans SC" panose="020B0200000000000000" pitchFamily="34" charset="-122"/>
              </a:rPr>
              <a:t>晓满园宿舍</a:t>
            </a:r>
            <a:endParaRPr sz="3200" dirty="0">
              <a:solidFill>
                <a:schemeClr val="tx1"/>
              </a:solidFill>
              <a:latin typeface="Noto Sans SC" panose="020B0200000000000000" pitchFamily="34" charset="-122"/>
              <a:ea typeface="Noto Sans SC" panose="020B0200000000000000" pitchFamily="34" charset="-122"/>
            </a:endParaRPr>
          </a:p>
        </p:txBody>
      </p:sp>
      <p:sp>
        <p:nvSpPr>
          <p:cNvPr id="13" name="object 7"/>
          <p:cNvSpPr/>
          <p:nvPr/>
        </p:nvSpPr>
        <p:spPr>
          <a:xfrm>
            <a:off x="411404" y="2389060"/>
            <a:ext cx="1976700" cy="84119"/>
          </a:xfrm>
          <a:custGeom>
            <a:avLst/>
            <a:gdLst/>
            <a:ahLst/>
            <a:cxnLst/>
            <a:rect l="l" t="t" r="r" b="b"/>
            <a:pathLst>
              <a:path w="720090">
                <a:moveTo>
                  <a:pt x="0" y="0"/>
                </a:moveTo>
                <a:lnTo>
                  <a:pt x="719988" y="0"/>
                </a:lnTo>
              </a:path>
            </a:pathLst>
          </a:custGeom>
          <a:ln w="12242">
            <a:solidFill>
              <a:srgbClr val="F2A7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矩形 1"/>
          <p:cNvSpPr/>
          <p:nvPr/>
        </p:nvSpPr>
        <p:spPr>
          <a:xfrm>
            <a:off x="5903446" y="7196912"/>
            <a:ext cx="781255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oto Sans SC" panose="020B0200000000000000" pitchFamily="34" charset="-122"/>
                <a:ea typeface="Noto Sans SC" panose="020B0200000000000000" pitchFamily="34" charset="-122"/>
              </a:rPr>
              <a:t>独立卫浴、沙发、冰箱、</a:t>
            </a:r>
            <a:endParaRPr lang="en-US" altLang="zh-CN" sz="32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oto Sans SC" panose="020B0200000000000000" pitchFamily="34" charset="-122"/>
              <a:ea typeface="Noto Sans SC" panose="020B0200000000000000" pitchFamily="34" charset="-122"/>
            </a:endParaRPr>
          </a:p>
          <a:p>
            <a:pPr algn="ctr"/>
            <a:r>
              <a:rPr lang="zh-CN" alt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oto Sans SC" panose="020B0200000000000000" pitchFamily="34" charset="-122"/>
                <a:ea typeface="Noto Sans SC" panose="020B0200000000000000" pitchFamily="34" charset="-122"/>
              </a:rPr>
              <a:t>空调、电视机</a:t>
            </a:r>
            <a:endParaRPr lang="zh-CN" alt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oto Sans SC" panose="020B0200000000000000" pitchFamily="34" charset="-122"/>
              <a:ea typeface="Noto Sans SC" panose="020B02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5626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93" y="1298431"/>
            <a:ext cx="13579507" cy="8302769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942975" y="308916"/>
            <a:ext cx="11830050" cy="989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kern="100" spc="200" baseline="0" dirty="0">
                <a:solidFill>
                  <a:srgbClr val="A88E78"/>
                </a:solidFill>
                <a:latin typeface="Goudy Old Style" panose="02020502050305020303" pitchFamily="18" charset="0"/>
                <a:ea typeface="+mj-ea"/>
                <a:cs typeface="+mj-cs"/>
              </a:defRPr>
            </a:lvl1pPr>
          </a:lstStyle>
          <a:p>
            <a:pPr algn="ctr">
              <a:lnSpc>
                <a:spcPts val="1900"/>
              </a:lnSpc>
              <a:spcBef>
                <a:spcPts val="100"/>
              </a:spcBef>
            </a:pPr>
            <a:r>
              <a:rPr lang="zh-CN" altLang="en-US" sz="2800" b="1" dirty="0" smtClean="0">
                <a:solidFill>
                  <a:srgbClr val="595757"/>
                </a:solidFill>
                <a:latin typeface="NotoSerifSC-Light"/>
                <a:ea typeface="Noto Serif SC" panose="02020200000000000000" pitchFamily="18" charset="-122"/>
                <a:cs typeface="Microsoft YaHei UI"/>
              </a:rPr>
              <a:t>嘉入卓越</a:t>
            </a:r>
            <a:r>
              <a:rPr lang="en-US" altLang="zh-CN" sz="2800" b="1" spc="225" dirty="0" smtClean="0">
                <a:solidFill>
                  <a:srgbClr val="595757"/>
                </a:solidFill>
                <a:latin typeface="NotoSerifSC-Light"/>
                <a:ea typeface="Noto Serif SC" panose="02020200000000000000" pitchFamily="18" charset="-122"/>
                <a:cs typeface="Microsoft YaHei UI"/>
              </a:rPr>
              <a:t> </a:t>
            </a:r>
            <a:r>
              <a:rPr lang="zh-CN" altLang="en-US" sz="2800" b="1" dirty="0" smtClean="0">
                <a:solidFill>
                  <a:srgbClr val="595757"/>
                </a:solidFill>
                <a:latin typeface="NotoSerifSC-Light"/>
                <a:ea typeface="Noto Serif SC" panose="02020200000000000000" pitchFamily="18" charset="-122"/>
                <a:cs typeface="Microsoft YaHei UI"/>
              </a:rPr>
              <a:t>星途璀璨</a:t>
            </a:r>
            <a:r>
              <a:rPr lang="en-US" altLang="zh-CN" sz="2800" b="1" dirty="0" smtClean="0">
                <a:solidFill>
                  <a:srgbClr val="595757"/>
                </a:solidFill>
                <a:latin typeface="NotoSerifSC-Light"/>
                <a:ea typeface="Noto Serif SC" panose="02020200000000000000" pitchFamily="18" charset="-122"/>
                <a:cs typeface="Microsoft YaHei UI"/>
              </a:rPr>
              <a:t/>
            </a:r>
            <a:br>
              <a:rPr lang="en-US" altLang="zh-CN" sz="2800" b="1" dirty="0" smtClean="0">
                <a:solidFill>
                  <a:srgbClr val="595757"/>
                </a:solidFill>
                <a:latin typeface="NotoSerifSC-Light"/>
                <a:ea typeface="Noto Serif SC" panose="02020200000000000000" pitchFamily="18" charset="-122"/>
                <a:cs typeface="Microsoft YaHei UI"/>
              </a:rPr>
            </a:br>
            <a:r>
              <a:rPr lang="en-US" altLang="zh-CN" sz="2800" dirty="0" smtClean="0">
                <a:latin typeface="Microsoft YaHei UI"/>
                <a:ea typeface="Noto Serif SC" panose="02020200000000000000" pitchFamily="18" charset="-122"/>
                <a:cs typeface="Microsoft YaHei UI"/>
              </a:rPr>
              <a:t/>
            </a:r>
            <a:br>
              <a:rPr lang="en-US" altLang="zh-CN" sz="2800" dirty="0" smtClean="0">
                <a:latin typeface="Microsoft YaHei UI"/>
                <a:ea typeface="Noto Serif SC" panose="02020200000000000000" pitchFamily="18" charset="-122"/>
                <a:cs typeface="Microsoft YaHei UI"/>
              </a:rPr>
            </a:br>
            <a:r>
              <a:rPr lang="en-US" altLang="zh-CN" i="1" spc="85" dirty="0" smtClean="0">
                <a:solidFill>
                  <a:srgbClr val="595757"/>
                </a:solidFill>
                <a:latin typeface="Calibre Light"/>
                <a:ea typeface="Noto Serif SC" panose="02020200000000000000" pitchFamily="18" charset="-122"/>
                <a:cs typeface="Georgia"/>
              </a:rPr>
              <a:t>CRAFTING</a:t>
            </a:r>
            <a:r>
              <a:rPr lang="en-US" altLang="zh-CN" i="1" spc="204" dirty="0" smtClean="0">
                <a:solidFill>
                  <a:srgbClr val="595757"/>
                </a:solidFill>
                <a:latin typeface="Calibre Light"/>
                <a:ea typeface="Noto Serif SC" panose="02020200000000000000" pitchFamily="18" charset="-122"/>
                <a:cs typeface="Georgia"/>
              </a:rPr>
              <a:t> </a:t>
            </a:r>
            <a:r>
              <a:rPr lang="en-US" altLang="zh-CN" i="1" spc="114" dirty="0" smtClean="0">
                <a:solidFill>
                  <a:srgbClr val="595757"/>
                </a:solidFill>
                <a:latin typeface="Calibre Light"/>
                <a:ea typeface="Noto Serif SC" panose="02020200000000000000" pitchFamily="18" charset="-122"/>
                <a:cs typeface="Georgia"/>
              </a:rPr>
              <a:t>YOUR</a:t>
            </a:r>
            <a:r>
              <a:rPr lang="en-US" altLang="zh-CN" i="1" spc="210" dirty="0" smtClean="0">
                <a:solidFill>
                  <a:srgbClr val="595757"/>
                </a:solidFill>
                <a:latin typeface="Calibre Light"/>
                <a:ea typeface="Noto Serif SC" panose="02020200000000000000" pitchFamily="18" charset="-122"/>
                <a:cs typeface="Georgia"/>
              </a:rPr>
              <a:t> </a:t>
            </a:r>
            <a:r>
              <a:rPr lang="en-US" altLang="zh-CN" i="1" spc="85" dirty="0" smtClean="0">
                <a:solidFill>
                  <a:srgbClr val="595757"/>
                </a:solidFill>
                <a:latin typeface="Calibre Light"/>
                <a:ea typeface="Noto Serif SC" panose="02020200000000000000" pitchFamily="18" charset="-122"/>
                <a:cs typeface="Georgia"/>
              </a:rPr>
              <a:t>LEGENDARY</a:t>
            </a:r>
            <a:r>
              <a:rPr lang="en-US" altLang="zh-CN" i="1" spc="204" dirty="0" smtClean="0">
                <a:solidFill>
                  <a:srgbClr val="595757"/>
                </a:solidFill>
                <a:latin typeface="Calibre Light"/>
                <a:ea typeface="Noto Serif SC" panose="02020200000000000000" pitchFamily="18" charset="-122"/>
                <a:cs typeface="Georgia"/>
              </a:rPr>
              <a:t> </a:t>
            </a:r>
            <a:r>
              <a:rPr lang="en-US" altLang="zh-CN" i="1" spc="50" dirty="0" smtClean="0">
                <a:solidFill>
                  <a:srgbClr val="595757"/>
                </a:solidFill>
                <a:latin typeface="Calibre Light"/>
                <a:ea typeface="Noto Serif SC" panose="02020200000000000000" pitchFamily="18" charset="-122"/>
                <a:cs typeface="Georgia"/>
              </a:rPr>
              <a:t>JOURNEY</a:t>
            </a:r>
            <a:r>
              <a:rPr lang="en-US" altLang="zh-CN" i="1" spc="210" dirty="0" smtClean="0">
                <a:solidFill>
                  <a:srgbClr val="595757"/>
                </a:solidFill>
                <a:latin typeface="Calibre Light"/>
                <a:ea typeface="Noto Serif SC" panose="02020200000000000000" pitchFamily="18" charset="-122"/>
                <a:cs typeface="Georgia"/>
              </a:rPr>
              <a:t> </a:t>
            </a:r>
            <a:r>
              <a:rPr lang="en-US" altLang="zh-CN" i="1" spc="80" dirty="0" smtClean="0">
                <a:solidFill>
                  <a:srgbClr val="595757"/>
                </a:solidFill>
                <a:latin typeface="Calibre Light"/>
                <a:ea typeface="Noto Serif SC" panose="02020200000000000000" pitchFamily="18" charset="-122"/>
                <a:cs typeface="Georgia"/>
              </a:rPr>
              <a:t>WITH</a:t>
            </a:r>
            <a:r>
              <a:rPr lang="en-US" altLang="zh-CN" i="1" spc="204" dirty="0" smtClean="0">
                <a:solidFill>
                  <a:srgbClr val="595757"/>
                </a:solidFill>
                <a:latin typeface="Calibre Light"/>
                <a:ea typeface="Noto Serif SC" panose="02020200000000000000" pitchFamily="18" charset="-122"/>
                <a:cs typeface="Georgia"/>
              </a:rPr>
              <a:t> </a:t>
            </a:r>
            <a:r>
              <a:rPr lang="en-US" altLang="zh-CN" i="1" spc="90" dirty="0" smtClean="0">
                <a:solidFill>
                  <a:srgbClr val="595757"/>
                </a:solidFill>
                <a:latin typeface="Calibre Light"/>
                <a:ea typeface="Noto Serif SC" panose="02020200000000000000" pitchFamily="18" charset="-122"/>
                <a:cs typeface="Georgia"/>
              </a:rPr>
              <a:t>CAPELLA</a:t>
            </a:r>
            <a:endParaRPr lang="en-US" altLang="zh-CN" dirty="0">
              <a:latin typeface="Calibre Light"/>
              <a:ea typeface="Noto Serif SC" panose="02020200000000000000" pitchFamily="18" charset="-122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58600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942975" y="308916"/>
            <a:ext cx="11830050" cy="989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kern="100" spc="200" baseline="0" dirty="0">
                <a:solidFill>
                  <a:srgbClr val="A88E78"/>
                </a:solidFill>
                <a:latin typeface="Goudy Old Style" panose="02020502050305020303" pitchFamily="18" charset="0"/>
                <a:ea typeface="+mj-ea"/>
                <a:cs typeface="+mj-cs"/>
              </a:defRPr>
            </a:lvl1pPr>
          </a:lstStyle>
          <a:p>
            <a:pPr algn="ctr">
              <a:lnSpc>
                <a:spcPts val="1900"/>
              </a:lnSpc>
              <a:spcBef>
                <a:spcPts val="100"/>
              </a:spcBef>
            </a:pPr>
            <a:r>
              <a:rPr lang="zh-CN" altLang="en-US" sz="2800" b="1" dirty="0" smtClean="0">
                <a:solidFill>
                  <a:srgbClr val="595757"/>
                </a:solidFill>
                <a:latin typeface="NotoSerifSC-Light"/>
                <a:ea typeface="Noto Serif SC" panose="02020200000000000000" pitchFamily="18" charset="-122"/>
                <a:cs typeface="Microsoft YaHei UI"/>
              </a:rPr>
              <a:t>嘉入卓越</a:t>
            </a:r>
            <a:r>
              <a:rPr lang="en-US" altLang="zh-CN" sz="2800" b="1" spc="225" dirty="0" smtClean="0">
                <a:solidFill>
                  <a:srgbClr val="595757"/>
                </a:solidFill>
                <a:latin typeface="NotoSerifSC-Light"/>
                <a:ea typeface="Noto Serif SC" panose="02020200000000000000" pitchFamily="18" charset="-122"/>
                <a:cs typeface="Microsoft YaHei UI"/>
              </a:rPr>
              <a:t> </a:t>
            </a:r>
            <a:r>
              <a:rPr lang="zh-CN" altLang="en-US" sz="2800" b="1" dirty="0" smtClean="0">
                <a:solidFill>
                  <a:srgbClr val="595757"/>
                </a:solidFill>
                <a:latin typeface="NotoSerifSC-Light"/>
                <a:ea typeface="Noto Serif SC" panose="02020200000000000000" pitchFamily="18" charset="-122"/>
                <a:cs typeface="Microsoft YaHei UI"/>
              </a:rPr>
              <a:t>星途璀璨</a:t>
            </a:r>
            <a:r>
              <a:rPr lang="en-US" altLang="zh-CN" sz="2800" b="1" dirty="0" smtClean="0">
                <a:solidFill>
                  <a:srgbClr val="595757"/>
                </a:solidFill>
                <a:latin typeface="NotoSerifSC-Light"/>
                <a:ea typeface="Noto Serif SC" panose="02020200000000000000" pitchFamily="18" charset="-122"/>
                <a:cs typeface="Microsoft YaHei UI"/>
              </a:rPr>
              <a:t/>
            </a:r>
            <a:br>
              <a:rPr lang="en-US" altLang="zh-CN" sz="2800" b="1" dirty="0" smtClean="0">
                <a:solidFill>
                  <a:srgbClr val="595757"/>
                </a:solidFill>
                <a:latin typeface="NotoSerifSC-Light"/>
                <a:ea typeface="Noto Serif SC" panose="02020200000000000000" pitchFamily="18" charset="-122"/>
                <a:cs typeface="Microsoft YaHei UI"/>
              </a:rPr>
            </a:br>
            <a:r>
              <a:rPr lang="en-US" altLang="zh-CN" sz="2800" dirty="0" smtClean="0">
                <a:latin typeface="Microsoft YaHei UI"/>
                <a:ea typeface="Noto Serif SC" panose="02020200000000000000" pitchFamily="18" charset="-122"/>
                <a:cs typeface="Microsoft YaHei UI"/>
              </a:rPr>
              <a:t/>
            </a:r>
            <a:br>
              <a:rPr lang="en-US" altLang="zh-CN" sz="2800" dirty="0" smtClean="0">
                <a:latin typeface="Microsoft YaHei UI"/>
                <a:ea typeface="Noto Serif SC" panose="02020200000000000000" pitchFamily="18" charset="-122"/>
                <a:cs typeface="Microsoft YaHei UI"/>
              </a:rPr>
            </a:br>
            <a:r>
              <a:rPr lang="en-US" altLang="zh-CN" i="1" spc="85" dirty="0" smtClean="0">
                <a:solidFill>
                  <a:srgbClr val="595757"/>
                </a:solidFill>
                <a:latin typeface="Calibre Light"/>
                <a:ea typeface="Noto Serif SC" panose="02020200000000000000" pitchFamily="18" charset="-122"/>
                <a:cs typeface="Georgia"/>
              </a:rPr>
              <a:t>CRAFTING</a:t>
            </a:r>
            <a:r>
              <a:rPr lang="en-US" altLang="zh-CN" i="1" spc="204" dirty="0" smtClean="0">
                <a:solidFill>
                  <a:srgbClr val="595757"/>
                </a:solidFill>
                <a:latin typeface="Calibre Light"/>
                <a:ea typeface="Noto Serif SC" panose="02020200000000000000" pitchFamily="18" charset="-122"/>
                <a:cs typeface="Georgia"/>
              </a:rPr>
              <a:t> </a:t>
            </a:r>
            <a:r>
              <a:rPr lang="en-US" altLang="zh-CN" i="1" spc="114" dirty="0" smtClean="0">
                <a:solidFill>
                  <a:srgbClr val="595757"/>
                </a:solidFill>
                <a:latin typeface="Calibre Light"/>
                <a:ea typeface="Noto Serif SC" panose="02020200000000000000" pitchFamily="18" charset="-122"/>
                <a:cs typeface="Georgia"/>
              </a:rPr>
              <a:t>YOUR</a:t>
            </a:r>
            <a:r>
              <a:rPr lang="en-US" altLang="zh-CN" i="1" spc="210" dirty="0" smtClean="0">
                <a:solidFill>
                  <a:srgbClr val="595757"/>
                </a:solidFill>
                <a:latin typeface="Calibre Light"/>
                <a:ea typeface="Noto Serif SC" panose="02020200000000000000" pitchFamily="18" charset="-122"/>
                <a:cs typeface="Georgia"/>
              </a:rPr>
              <a:t> </a:t>
            </a:r>
            <a:r>
              <a:rPr lang="en-US" altLang="zh-CN" i="1" spc="85" dirty="0" smtClean="0">
                <a:solidFill>
                  <a:srgbClr val="595757"/>
                </a:solidFill>
                <a:latin typeface="Calibre Light"/>
                <a:ea typeface="Noto Serif SC" panose="02020200000000000000" pitchFamily="18" charset="-122"/>
                <a:cs typeface="Georgia"/>
              </a:rPr>
              <a:t>LEGENDARY</a:t>
            </a:r>
            <a:r>
              <a:rPr lang="en-US" altLang="zh-CN" i="1" spc="204" dirty="0" smtClean="0">
                <a:solidFill>
                  <a:srgbClr val="595757"/>
                </a:solidFill>
                <a:latin typeface="Calibre Light"/>
                <a:ea typeface="Noto Serif SC" panose="02020200000000000000" pitchFamily="18" charset="-122"/>
                <a:cs typeface="Georgia"/>
              </a:rPr>
              <a:t> </a:t>
            </a:r>
            <a:r>
              <a:rPr lang="en-US" altLang="zh-CN" i="1" spc="50" dirty="0" smtClean="0">
                <a:solidFill>
                  <a:srgbClr val="595757"/>
                </a:solidFill>
                <a:latin typeface="Calibre Light"/>
                <a:ea typeface="Noto Serif SC" panose="02020200000000000000" pitchFamily="18" charset="-122"/>
                <a:cs typeface="Georgia"/>
              </a:rPr>
              <a:t>JOURNEY</a:t>
            </a:r>
            <a:r>
              <a:rPr lang="en-US" altLang="zh-CN" i="1" spc="210" dirty="0" smtClean="0">
                <a:solidFill>
                  <a:srgbClr val="595757"/>
                </a:solidFill>
                <a:latin typeface="Calibre Light"/>
                <a:ea typeface="Noto Serif SC" panose="02020200000000000000" pitchFamily="18" charset="-122"/>
                <a:cs typeface="Georgia"/>
              </a:rPr>
              <a:t> </a:t>
            </a:r>
            <a:r>
              <a:rPr lang="en-US" altLang="zh-CN" i="1" spc="80" dirty="0" smtClean="0">
                <a:solidFill>
                  <a:srgbClr val="595757"/>
                </a:solidFill>
                <a:latin typeface="Calibre Light"/>
                <a:ea typeface="Noto Serif SC" panose="02020200000000000000" pitchFamily="18" charset="-122"/>
                <a:cs typeface="Georgia"/>
              </a:rPr>
              <a:t>WITH</a:t>
            </a:r>
            <a:r>
              <a:rPr lang="en-US" altLang="zh-CN" i="1" spc="204" dirty="0" smtClean="0">
                <a:solidFill>
                  <a:srgbClr val="595757"/>
                </a:solidFill>
                <a:latin typeface="Calibre Light"/>
                <a:ea typeface="Noto Serif SC" panose="02020200000000000000" pitchFamily="18" charset="-122"/>
                <a:cs typeface="Georgia"/>
              </a:rPr>
              <a:t> </a:t>
            </a:r>
            <a:r>
              <a:rPr lang="en-US" altLang="zh-CN" i="1" spc="90" dirty="0" smtClean="0">
                <a:solidFill>
                  <a:srgbClr val="595757"/>
                </a:solidFill>
                <a:latin typeface="Calibre Light"/>
                <a:ea typeface="Noto Serif SC" panose="02020200000000000000" pitchFamily="18" charset="-122"/>
                <a:cs typeface="Georgia"/>
              </a:rPr>
              <a:t>CAPELLA</a:t>
            </a:r>
            <a:endParaRPr lang="en-US" altLang="zh-CN" dirty="0">
              <a:latin typeface="Calibre Light"/>
              <a:ea typeface="Noto Serif SC" panose="02020200000000000000" pitchFamily="18" charset="-122"/>
              <a:cs typeface="Georgi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02211" y="1752428"/>
            <a:ext cx="37979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Noto Sans SC" panose="020B0200000000000000" pitchFamily="34" charset="-122"/>
                <a:ea typeface="Noto Sans SC" panose="020B0200000000000000" pitchFamily="34" charset="-122"/>
              </a:rPr>
              <a:t>员工餐</a:t>
            </a:r>
            <a:r>
              <a:rPr lang="en-US" altLang="zh-CN" sz="3200" dirty="0" smtClean="0">
                <a:latin typeface="Noto Sans SC" panose="020B0200000000000000" pitchFamily="34" charset="-122"/>
                <a:ea typeface="Noto Sans SC" panose="020B0200000000000000" pitchFamily="34" charset="-122"/>
              </a:rPr>
              <a:t>-</a:t>
            </a:r>
            <a:r>
              <a:rPr lang="zh-CN" altLang="en-US" sz="3200" dirty="0" smtClean="0">
                <a:latin typeface="Noto Sans SC" panose="020B0200000000000000" pitchFamily="34" charset="-122"/>
                <a:ea typeface="Noto Sans SC" panose="020B0200000000000000" pitchFamily="34" charset="-122"/>
              </a:rPr>
              <a:t>嘉厨</a:t>
            </a:r>
            <a:endParaRPr lang="zh-CN" altLang="en-US" sz="3200" dirty="0">
              <a:latin typeface="Noto Sans SC" panose="020B0200000000000000" pitchFamily="34" charset="-122"/>
              <a:ea typeface="Noto Sans SC" panose="020B0200000000000000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0"/>
          <a:stretch/>
        </p:blipFill>
        <p:spPr>
          <a:xfrm>
            <a:off x="8091359" y="6174892"/>
            <a:ext cx="5066270" cy="300937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94"/>
          <a:stretch/>
        </p:blipFill>
        <p:spPr>
          <a:xfrm>
            <a:off x="8091359" y="1467781"/>
            <a:ext cx="4107077" cy="424979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11" y="3016079"/>
            <a:ext cx="7203989" cy="540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19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942975" y="308916"/>
            <a:ext cx="11830050" cy="989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kern="100" spc="200" baseline="0" dirty="0">
                <a:solidFill>
                  <a:srgbClr val="A88E78"/>
                </a:solidFill>
                <a:latin typeface="Goudy Old Style" panose="02020502050305020303" pitchFamily="18" charset="0"/>
                <a:ea typeface="+mj-ea"/>
                <a:cs typeface="+mj-cs"/>
              </a:defRPr>
            </a:lvl1pPr>
          </a:lstStyle>
          <a:p>
            <a:pPr algn="ctr">
              <a:lnSpc>
                <a:spcPts val="1900"/>
              </a:lnSpc>
              <a:spcBef>
                <a:spcPts val="100"/>
              </a:spcBef>
            </a:pPr>
            <a:r>
              <a:rPr lang="zh-CN" altLang="en-US" sz="2800" b="1" dirty="0" smtClean="0">
                <a:solidFill>
                  <a:srgbClr val="595757"/>
                </a:solidFill>
                <a:latin typeface="NotoSerifSC-Light"/>
                <a:ea typeface="Noto Serif SC" panose="02020200000000000000" pitchFamily="18" charset="-122"/>
                <a:cs typeface="Microsoft YaHei UI"/>
              </a:rPr>
              <a:t>嘉入卓越</a:t>
            </a:r>
            <a:r>
              <a:rPr lang="en-US" altLang="zh-CN" sz="2800" b="1" spc="225" dirty="0" smtClean="0">
                <a:solidFill>
                  <a:srgbClr val="595757"/>
                </a:solidFill>
                <a:latin typeface="NotoSerifSC-Light"/>
                <a:ea typeface="Noto Serif SC" panose="02020200000000000000" pitchFamily="18" charset="-122"/>
                <a:cs typeface="Microsoft YaHei UI"/>
              </a:rPr>
              <a:t> </a:t>
            </a:r>
            <a:r>
              <a:rPr lang="zh-CN" altLang="en-US" sz="2800" b="1" dirty="0" smtClean="0">
                <a:solidFill>
                  <a:srgbClr val="595757"/>
                </a:solidFill>
                <a:latin typeface="NotoSerifSC-Light"/>
                <a:ea typeface="Noto Serif SC" panose="02020200000000000000" pitchFamily="18" charset="-122"/>
                <a:cs typeface="Microsoft YaHei UI"/>
              </a:rPr>
              <a:t>星途璀璨</a:t>
            </a:r>
            <a:r>
              <a:rPr lang="en-US" altLang="zh-CN" sz="2800" b="1" dirty="0" smtClean="0">
                <a:solidFill>
                  <a:srgbClr val="595757"/>
                </a:solidFill>
                <a:latin typeface="NotoSerifSC-Light"/>
                <a:ea typeface="Noto Serif SC" panose="02020200000000000000" pitchFamily="18" charset="-122"/>
                <a:cs typeface="Microsoft YaHei UI"/>
              </a:rPr>
              <a:t/>
            </a:r>
            <a:br>
              <a:rPr lang="en-US" altLang="zh-CN" sz="2800" b="1" dirty="0" smtClean="0">
                <a:solidFill>
                  <a:srgbClr val="595757"/>
                </a:solidFill>
                <a:latin typeface="NotoSerifSC-Light"/>
                <a:ea typeface="Noto Serif SC" panose="02020200000000000000" pitchFamily="18" charset="-122"/>
                <a:cs typeface="Microsoft YaHei UI"/>
              </a:rPr>
            </a:br>
            <a:r>
              <a:rPr lang="en-US" altLang="zh-CN" sz="2800" dirty="0" smtClean="0">
                <a:latin typeface="Microsoft YaHei UI"/>
                <a:ea typeface="Noto Serif SC" panose="02020200000000000000" pitchFamily="18" charset="-122"/>
                <a:cs typeface="Microsoft YaHei UI"/>
              </a:rPr>
              <a:t/>
            </a:r>
            <a:br>
              <a:rPr lang="en-US" altLang="zh-CN" sz="2800" dirty="0" smtClean="0">
                <a:latin typeface="Microsoft YaHei UI"/>
                <a:ea typeface="Noto Serif SC" panose="02020200000000000000" pitchFamily="18" charset="-122"/>
                <a:cs typeface="Microsoft YaHei UI"/>
              </a:rPr>
            </a:br>
            <a:r>
              <a:rPr lang="en-US" altLang="zh-CN" i="1" spc="85" dirty="0" smtClean="0">
                <a:solidFill>
                  <a:srgbClr val="595757"/>
                </a:solidFill>
                <a:latin typeface="Calibre Light"/>
                <a:ea typeface="Noto Serif SC" panose="02020200000000000000" pitchFamily="18" charset="-122"/>
                <a:cs typeface="Georgia"/>
              </a:rPr>
              <a:t>CRAFTING</a:t>
            </a:r>
            <a:r>
              <a:rPr lang="en-US" altLang="zh-CN" i="1" spc="204" dirty="0" smtClean="0">
                <a:solidFill>
                  <a:srgbClr val="595757"/>
                </a:solidFill>
                <a:latin typeface="Calibre Light"/>
                <a:ea typeface="Noto Serif SC" panose="02020200000000000000" pitchFamily="18" charset="-122"/>
                <a:cs typeface="Georgia"/>
              </a:rPr>
              <a:t> </a:t>
            </a:r>
            <a:r>
              <a:rPr lang="en-US" altLang="zh-CN" i="1" spc="114" dirty="0" smtClean="0">
                <a:solidFill>
                  <a:srgbClr val="595757"/>
                </a:solidFill>
                <a:latin typeface="Calibre Light"/>
                <a:ea typeface="Noto Serif SC" panose="02020200000000000000" pitchFamily="18" charset="-122"/>
                <a:cs typeface="Georgia"/>
              </a:rPr>
              <a:t>YOUR</a:t>
            </a:r>
            <a:r>
              <a:rPr lang="en-US" altLang="zh-CN" i="1" spc="210" dirty="0" smtClean="0">
                <a:solidFill>
                  <a:srgbClr val="595757"/>
                </a:solidFill>
                <a:latin typeface="Calibre Light"/>
                <a:ea typeface="Noto Serif SC" panose="02020200000000000000" pitchFamily="18" charset="-122"/>
                <a:cs typeface="Georgia"/>
              </a:rPr>
              <a:t> </a:t>
            </a:r>
            <a:r>
              <a:rPr lang="en-US" altLang="zh-CN" i="1" spc="85" dirty="0" smtClean="0">
                <a:solidFill>
                  <a:srgbClr val="595757"/>
                </a:solidFill>
                <a:latin typeface="Calibre Light"/>
                <a:ea typeface="Noto Serif SC" panose="02020200000000000000" pitchFamily="18" charset="-122"/>
                <a:cs typeface="Georgia"/>
              </a:rPr>
              <a:t>LEGENDARY</a:t>
            </a:r>
            <a:r>
              <a:rPr lang="en-US" altLang="zh-CN" i="1" spc="204" dirty="0" smtClean="0">
                <a:solidFill>
                  <a:srgbClr val="595757"/>
                </a:solidFill>
                <a:latin typeface="Calibre Light"/>
                <a:ea typeface="Noto Serif SC" panose="02020200000000000000" pitchFamily="18" charset="-122"/>
                <a:cs typeface="Georgia"/>
              </a:rPr>
              <a:t> </a:t>
            </a:r>
            <a:r>
              <a:rPr lang="en-US" altLang="zh-CN" i="1" spc="50" dirty="0" smtClean="0">
                <a:solidFill>
                  <a:srgbClr val="595757"/>
                </a:solidFill>
                <a:latin typeface="Calibre Light"/>
                <a:ea typeface="Noto Serif SC" panose="02020200000000000000" pitchFamily="18" charset="-122"/>
                <a:cs typeface="Georgia"/>
              </a:rPr>
              <a:t>JOURNEY</a:t>
            </a:r>
            <a:r>
              <a:rPr lang="en-US" altLang="zh-CN" i="1" spc="210" dirty="0" smtClean="0">
                <a:solidFill>
                  <a:srgbClr val="595757"/>
                </a:solidFill>
                <a:latin typeface="Calibre Light"/>
                <a:ea typeface="Noto Serif SC" panose="02020200000000000000" pitchFamily="18" charset="-122"/>
                <a:cs typeface="Georgia"/>
              </a:rPr>
              <a:t> </a:t>
            </a:r>
            <a:r>
              <a:rPr lang="en-US" altLang="zh-CN" i="1" spc="80" dirty="0" smtClean="0">
                <a:solidFill>
                  <a:srgbClr val="595757"/>
                </a:solidFill>
                <a:latin typeface="Calibre Light"/>
                <a:ea typeface="Noto Serif SC" panose="02020200000000000000" pitchFamily="18" charset="-122"/>
                <a:cs typeface="Georgia"/>
              </a:rPr>
              <a:t>WITH</a:t>
            </a:r>
            <a:r>
              <a:rPr lang="en-US" altLang="zh-CN" i="1" spc="204" dirty="0" smtClean="0">
                <a:solidFill>
                  <a:srgbClr val="595757"/>
                </a:solidFill>
                <a:latin typeface="Calibre Light"/>
                <a:ea typeface="Noto Serif SC" panose="02020200000000000000" pitchFamily="18" charset="-122"/>
                <a:cs typeface="Georgia"/>
              </a:rPr>
              <a:t> </a:t>
            </a:r>
            <a:r>
              <a:rPr lang="en-US" altLang="zh-CN" i="1" spc="90" dirty="0" smtClean="0">
                <a:solidFill>
                  <a:srgbClr val="595757"/>
                </a:solidFill>
                <a:latin typeface="Calibre Light"/>
                <a:ea typeface="Noto Serif SC" panose="02020200000000000000" pitchFamily="18" charset="-122"/>
                <a:cs typeface="Georgia"/>
              </a:rPr>
              <a:t>CAPELLA</a:t>
            </a:r>
            <a:endParaRPr lang="en-US" altLang="zh-CN" dirty="0">
              <a:latin typeface="Calibre Light"/>
              <a:ea typeface="Noto Serif SC" panose="02020200000000000000" pitchFamily="18" charset="-122"/>
              <a:cs typeface="Georgi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02211" y="1752428"/>
            <a:ext cx="37979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Noto Sans SC" panose="020B0200000000000000" pitchFamily="34" charset="-122"/>
                <a:ea typeface="Noto Sans SC" panose="020B0200000000000000" pitchFamily="34" charset="-122"/>
              </a:rPr>
              <a:t>员工餐</a:t>
            </a:r>
            <a:r>
              <a:rPr lang="en-US" altLang="zh-CN" sz="3200" dirty="0" smtClean="0">
                <a:latin typeface="Noto Sans SC" panose="020B0200000000000000" pitchFamily="34" charset="-122"/>
                <a:ea typeface="Noto Sans SC" panose="020B0200000000000000" pitchFamily="34" charset="-122"/>
              </a:rPr>
              <a:t>-</a:t>
            </a:r>
            <a:r>
              <a:rPr lang="zh-CN" altLang="en-US" sz="3200" dirty="0" smtClean="0">
                <a:latin typeface="Noto Sans SC" panose="020B0200000000000000" pitchFamily="34" charset="-122"/>
                <a:ea typeface="Noto Sans SC" panose="020B0200000000000000" pitchFamily="34" charset="-122"/>
              </a:rPr>
              <a:t>嘉厨</a:t>
            </a:r>
            <a:endParaRPr lang="zh-CN" altLang="en-US" sz="3200" dirty="0">
              <a:latin typeface="Noto Sans SC" panose="020B0200000000000000" pitchFamily="34" charset="-122"/>
              <a:ea typeface="Noto Sans SC" panose="020B0200000000000000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-88900" y="8699328"/>
            <a:ext cx="13715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 smtClean="0">
                <a:latin typeface="Noto Sans SC" panose="020B0200000000000000" pitchFamily="34" charset="-122"/>
                <a:ea typeface="Noto Sans SC" panose="020B0200000000000000" pitchFamily="34" charset="-122"/>
              </a:rPr>
              <a:t>日常加餐：炸酱面和糟泊醋、麻辣烫、菠萝炒饭</a:t>
            </a:r>
            <a:endParaRPr lang="zh-CN" altLang="en-US" sz="3200" dirty="0">
              <a:latin typeface="Noto Sans SC" panose="020B0200000000000000" pitchFamily="34" charset="-122"/>
              <a:ea typeface="Noto Sans SC" panose="020B0200000000000000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25" y="5635730"/>
            <a:ext cx="3891174" cy="29183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84" y="2380771"/>
            <a:ext cx="3662369" cy="27432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84" y="5635730"/>
            <a:ext cx="3662369" cy="27462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6107" y="1913880"/>
            <a:ext cx="2917810" cy="389117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996" y="2940146"/>
            <a:ext cx="3567337" cy="475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18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/>
          <p:nvPr/>
        </p:nvSpPr>
        <p:spPr>
          <a:xfrm>
            <a:off x="942975" y="8462443"/>
            <a:ext cx="6231254" cy="600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20040" indent="-320040" algn="l" defTabSz="1280160" rtl="0" eaLnBrk="1" latinLnBrk="0" hangingPunct="1">
              <a:lnSpc>
                <a:spcPct val="105000"/>
              </a:lnSpc>
              <a:spcBef>
                <a:spcPts val="1400"/>
              </a:spcBef>
              <a:buClr>
                <a:srgbClr val="A88E78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960120" indent="-320040" algn="l" defTabSz="1280160" rtl="0" eaLnBrk="1" latinLnBrk="0" hangingPunct="1">
              <a:lnSpc>
                <a:spcPct val="105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600200" indent="-320040" algn="l" defTabSz="1280160" rtl="0" eaLnBrk="1" latinLnBrk="0" hangingPunct="1">
              <a:lnSpc>
                <a:spcPct val="105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2240280" indent="-320040" algn="l" defTabSz="1280160" rtl="0" eaLnBrk="1" latinLnBrk="0" hangingPunct="1">
              <a:lnSpc>
                <a:spcPct val="105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880360" indent="-320040" algn="l" defTabSz="1280160" rtl="0" eaLnBrk="1" latinLnBrk="0" hangingPunct="1">
              <a:lnSpc>
                <a:spcPct val="105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352044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52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400" i="1" dirty="0" smtClean="0"/>
          </a:p>
        </p:txBody>
      </p:sp>
      <p:pic>
        <p:nvPicPr>
          <p:cNvPr id="13" name="Picture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67" b="73625"/>
          <a:stretch/>
        </p:blipFill>
        <p:spPr>
          <a:xfrm>
            <a:off x="241301" y="1950906"/>
            <a:ext cx="6350000" cy="5008694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942975" y="308916"/>
            <a:ext cx="11830050" cy="989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kern="100" spc="200" baseline="0" dirty="0">
                <a:solidFill>
                  <a:srgbClr val="A88E78"/>
                </a:solidFill>
                <a:latin typeface="Goudy Old Style" panose="02020502050305020303" pitchFamily="18" charset="0"/>
                <a:ea typeface="+mj-ea"/>
                <a:cs typeface="+mj-cs"/>
              </a:defRPr>
            </a:lvl1pPr>
          </a:lstStyle>
          <a:p>
            <a:pPr algn="ctr">
              <a:lnSpc>
                <a:spcPts val="1900"/>
              </a:lnSpc>
              <a:spcBef>
                <a:spcPts val="100"/>
              </a:spcBef>
            </a:pPr>
            <a:r>
              <a:rPr lang="zh-CN" altLang="en-US" sz="2800" b="1" dirty="0" smtClean="0">
                <a:solidFill>
                  <a:srgbClr val="595757"/>
                </a:solidFill>
                <a:latin typeface="NotoSerifSC-Light"/>
                <a:ea typeface="Noto Serif SC" panose="02020200000000000000" pitchFamily="18" charset="-122"/>
                <a:cs typeface="Microsoft YaHei UI"/>
              </a:rPr>
              <a:t>嘉入卓越</a:t>
            </a:r>
            <a:r>
              <a:rPr lang="en-US" altLang="zh-CN" sz="2800" b="1" spc="225" dirty="0" smtClean="0">
                <a:solidFill>
                  <a:srgbClr val="595757"/>
                </a:solidFill>
                <a:latin typeface="NotoSerifSC-Light"/>
                <a:ea typeface="Noto Serif SC" panose="02020200000000000000" pitchFamily="18" charset="-122"/>
                <a:cs typeface="Microsoft YaHei UI"/>
              </a:rPr>
              <a:t> </a:t>
            </a:r>
            <a:r>
              <a:rPr lang="zh-CN" altLang="en-US" sz="2800" b="1" dirty="0" smtClean="0">
                <a:solidFill>
                  <a:srgbClr val="595757"/>
                </a:solidFill>
                <a:latin typeface="NotoSerifSC-Light"/>
                <a:ea typeface="Noto Serif SC" panose="02020200000000000000" pitchFamily="18" charset="-122"/>
                <a:cs typeface="Microsoft YaHei UI"/>
              </a:rPr>
              <a:t>星途璀璨</a:t>
            </a:r>
            <a:r>
              <a:rPr lang="en-US" altLang="zh-CN" sz="2800" b="1" dirty="0" smtClean="0">
                <a:solidFill>
                  <a:srgbClr val="595757"/>
                </a:solidFill>
                <a:latin typeface="NotoSerifSC-Light"/>
                <a:ea typeface="Noto Serif SC" panose="02020200000000000000" pitchFamily="18" charset="-122"/>
                <a:cs typeface="Microsoft YaHei UI"/>
              </a:rPr>
              <a:t/>
            </a:r>
            <a:br>
              <a:rPr lang="en-US" altLang="zh-CN" sz="2800" b="1" dirty="0" smtClean="0">
                <a:solidFill>
                  <a:srgbClr val="595757"/>
                </a:solidFill>
                <a:latin typeface="NotoSerifSC-Light"/>
                <a:ea typeface="Noto Serif SC" panose="02020200000000000000" pitchFamily="18" charset="-122"/>
                <a:cs typeface="Microsoft YaHei UI"/>
              </a:rPr>
            </a:br>
            <a:r>
              <a:rPr lang="en-US" altLang="zh-CN" sz="2800" dirty="0" smtClean="0">
                <a:latin typeface="Microsoft YaHei UI"/>
                <a:ea typeface="Noto Serif SC" panose="02020200000000000000" pitchFamily="18" charset="-122"/>
                <a:cs typeface="Microsoft YaHei UI"/>
              </a:rPr>
              <a:t/>
            </a:r>
            <a:br>
              <a:rPr lang="en-US" altLang="zh-CN" sz="2800" dirty="0" smtClean="0">
                <a:latin typeface="Microsoft YaHei UI"/>
                <a:ea typeface="Noto Serif SC" panose="02020200000000000000" pitchFamily="18" charset="-122"/>
                <a:cs typeface="Microsoft YaHei UI"/>
              </a:rPr>
            </a:br>
            <a:r>
              <a:rPr lang="en-US" altLang="zh-CN" i="1" spc="85" dirty="0" smtClean="0">
                <a:solidFill>
                  <a:srgbClr val="595757"/>
                </a:solidFill>
                <a:latin typeface="Calibre Light"/>
                <a:ea typeface="Noto Serif SC" panose="02020200000000000000" pitchFamily="18" charset="-122"/>
                <a:cs typeface="Georgia"/>
              </a:rPr>
              <a:t>CRAFTING</a:t>
            </a:r>
            <a:r>
              <a:rPr lang="en-US" altLang="zh-CN" i="1" spc="204" dirty="0" smtClean="0">
                <a:solidFill>
                  <a:srgbClr val="595757"/>
                </a:solidFill>
                <a:latin typeface="Calibre Light"/>
                <a:ea typeface="Noto Serif SC" panose="02020200000000000000" pitchFamily="18" charset="-122"/>
                <a:cs typeface="Georgia"/>
              </a:rPr>
              <a:t> </a:t>
            </a:r>
            <a:r>
              <a:rPr lang="en-US" altLang="zh-CN" i="1" spc="114" dirty="0" smtClean="0">
                <a:solidFill>
                  <a:srgbClr val="595757"/>
                </a:solidFill>
                <a:latin typeface="Calibre Light"/>
                <a:ea typeface="Noto Serif SC" panose="02020200000000000000" pitchFamily="18" charset="-122"/>
                <a:cs typeface="Georgia"/>
              </a:rPr>
              <a:t>YOUR</a:t>
            </a:r>
            <a:r>
              <a:rPr lang="en-US" altLang="zh-CN" i="1" spc="210" dirty="0" smtClean="0">
                <a:solidFill>
                  <a:srgbClr val="595757"/>
                </a:solidFill>
                <a:latin typeface="Calibre Light"/>
                <a:ea typeface="Noto Serif SC" panose="02020200000000000000" pitchFamily="18" charset="-122"/>
                <a:cs typeface="Georgia"/>
              </a:rPr>
              <a:t> </a:t>
            </a:r>
            <a:r>
              <a:rPr lang="en-US" altLang="zh-CN" i="1" spc="85" dirty="0" smtClean="0">
                <a:solidFill>
                  <a:srgbClr val="595757"/>
                </a:solidFill>
                <a:latin typeface="Calibre Light"/>
                <a:ea typeface="Noto Serif SC" panose="02020200000000000000" pitchFamily="18" charset="-122"/>
                <a:cs typeface="Georgia"/>
              </a:rPr>
              <a:t>LEGENDARY</a:t>
            </a:r>
            <a:r>
              <a:rPr lang="en-US" altLang="zh-CN" i="1" spc="204" dirty="0" smtClean="0">
                <a:solidFill>
                  <a:srgbClr val="595757"/>
                </a:solidFill>
                <a:latin typeface="Calibre Light"/>
                <a:ea typeface="Noto Serif SC" panose="02020200000000000000" pitchFamily="18" charset="-122"/>
                <a:cs typeface="Georgia"/>
              </a:rPr>
              <a:t> </a:t>
            </a:r>
            <a:r>
              <a:rPr lang="en-US" altLang="zh-CN" i="1" spc="50" dirty="0" smtClean="0">
                <a:solidFill>
                  <a:srgbClr val="595757"/>
                </a:solidFill>
                <a:latin typeface="Calibre Light"/>
                <a:ea typeface="Noto Serif SC" panose="02020200000000000000" pitchFamily="18" charset="-122"/>
                <a:cs typeface="Georgia"/>
              </a:rPr>
              <a:t>JOURNEY</a:t>
            </a:r>
            <a:r>
              <a:rPr lang="en-US" altLang="zh-CN" i="1" spc="210" dirty="0" smtClean="0">
                <a:solidFill>
                  <a:srgbClr val="595757"/>
                </a:solidFill>
                <a:latin typeface="Calibre Light"/>
                <a:ea typeface="Noto Serif SC" panose="02020200000000000000" pitchFamily="18" charset="-122"/>
                <a:cs typeface="Georgia"/>
              </a:rPr>
              <a:t> </a:t>
            </a:r>
            <a:r>
              <a:rPr lang="en-US" altLang="zh-CN" i="1" spc="80" dirty="0" smtClean="0">
                <a:solidFill>
                  <a:srgbClr val="595757"/>
                </a:solidFill>
                <a:latin typeface="Calibre Light"/>
                <a:ea typeface="Noto Serif SC" panose="02020200000000000000" pitchFamily="18" charset="-122"/>
                <a:cs typeface="Georgia"/>
              </a:rPr>
              <a:t>WITH</a:t>
            </a:r>
            <a:r>
              <a:rPr lang="en-US" altLang="zh-CN" i="1" spc="204" dirty="0" smtClean="0">
                <a:solidFill>
                  <a:srgbClr val="595757"/>
                </a:solidFill>
                <a:latin typeface="Calibre Light"/>
                <a:ea typeface="Noto Serif SC" panose="02020200000000000000" pitchFamily="18" charset="-122"/>
                <a:cs typeface="Georgia"/>
              </a:rPr>
              <a:t> </a:t>
            </a:r>
            <a:r>
              <a:rPr lang="en-US" altLang="zh-CN" i="1" spc="90" dirty="0" smtClean="0">
                <a:solidFill>
                  <a:srgbClr val="595757"/>
                </a:solidFill>
                <a:latin typeface="Calibre Light"/>
                <a:ea typeface="Noto Serif SC" panose="02020200000000000000" pitchFamily="18" charset="-122"/>
                <a:cs typeface="Georgia"/>
              </a:rPr>
              <a:t>CAPELLA</a:t>
            </a:r>
            <a:endParaRPr lang="en-US" altLang="zh-CN" dirty="0">
              <a:latin typeface="Calibre Light"/>
              <a:ea typeface="Noto Serif SC" panose="02020200000000000000" pitchFamily="18" charset="-122"/>
              <a:cs typeface="Georgi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91301" y="1476990"/>
            <a:ext cx="7629525" cy="7933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altLang="zh-CN" sz="1400" b="1" dirty="0">
                <a:latin typeface="Calibre Light"/>
                <a:ea typeface="微软雅黑" panose="020B0503020204020204" pitchFamily="34" charset="-122"/>
              </a:rPr>
              <a:t>2 sharing </a:t>
            </a:r>
            <a:r>
              <a:rPr lang="en-US" altLang="zh-CN" sz="1400" b="1" dirty="0" smtClean="0">
                <a:latin typeface="Calibre Light"/>
                <a:ea typeface="微软雅黑" panose="020B0503020204020204" pitchFamily="34" charset="-122"/>
              </a:rPr>
              <a:t>dormitory &amp; shuttle bus</a:t>
            </a:r>
            <a:endParaRPr lang="en-US" altLang="zh-CN" sz="1400" b="1" dirty="0">
              <a:latin typeface="Calibre Light"/>
              <a:ea typeface="微软雅黑" panose="020B0503020204020204" pitchFamily="34" charset="-122"/>
            </a:endParaRPr>
          </a:p>
          <a:p>
            <a:pPr>
              <a:lnSpc>
                <a:spcPts val="1500"/>
              </a:lnSpc>
            </a:pP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1500"/>
              </a:lnSpc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1400" dirty="0">
                <a:latin typeface="Noto Sans SC" panose="020B0200000000000000" pitchFamily="34" charset="-122"/>
                <a:ea typeface="Noto Sans SC" panose="020B0200000000000000" pitchFamily="34" charset="-122"/>
              </a:rPr>
              <a:t>双人宿</a:t>
            </a:r>
            <a:r>
              <a:rPr lang="zh-CN" altLang="en-US" sz="1400" dirty="0" smtClean="0">
                <a:latin typeface="Noto Sans SC" panose="020B0200000000000000" pitchFamily="34" charset="-122"/>
                <a:ea typeface="Noto Sans SC" panose="020B0200000000000000" pitchFamily="34" charset="-122"/>
              </a:rPr>
              <a:t>舍及员工班车</a:t>
            </a:r>
            <a:endParaRPr lang="en-US" altLang="zh-CN" sz="1400" dirty="0">
              <a:latin typeface="Noto Sans SC" panose="020B0200000000000000" pitchFamily="34" charset="-122"/>
              <a:ea typeface="Noto Sans SC" panose="020B0200000000000000" pitchFamily="34" charset="-122"/>
            </a:endParaRPr>
          </a:p>
          <a:p>
            <a:pPr>
              <a:lnSpc>
                <a:spcPts val="1500"/>
              </a:lnSpc>
            </a:pP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1500"/>
              </a:lnSpc>
            </a:pP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altLang="zh-CN" sz="1400" b="1" dirty="0">
                <a:latin typeface="Calibre Light"/>
                <a:ea typeface="微软雅黑" panose="020B0503020204020204" pitchFamily="34" charset="-122"/>
              </a:rPr>
              <a:t>Free meals in hotel and dormitory</a:t>
            </a:r>
          </a:p>
          <a:p>
            <a:pPr>
              <a:lnSpc>
                <a:spcPts val="1500"/>
              </a:lnSpc>
            </a:pP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1500"/>
              </a:lnSpc>
            </a:pP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1400" dirty="0">
                <a:latin typeface="Noto Sans SC" panose="020B0200000000000000" pitchFamily="34" charset="-122"/>
                <a:ea typeface="Noto Sans SC" panose="020B0200000000000000" pitchFamily="34" charset="-122"/>
              </a:rPr>
              <a:t>酒店及宿舍员工餐厅全免</a:t>
            </a:r>
            <a:endParaRPr lang="en-US" altLang="zh-CN" sz="1400" dirty="0">
              <a:latin typeface="Noto Sans SC" panose="020B0200000000000000" pitchFamily="34" charset="-122"/>
              <a:ea typeface="Noto Sans SC" panose="020B0200000000000000" pitchFamily="34" charset="-122"/>
            </a:endParaRPr>
          </a:p>
          <a:p>
            <a:pPr>
              <a:lnSpc>
                <a:spcPts val="1500"/>
              </a:lnSpc>
            </a:pP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1500"/>
              </a:lnSpc>
            </a:pP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altLang="zh-CN" sz="1400" b="1" dirty="0">
                <a:latin typeface="Calibre Light"/>
                <a:ea typeface="微软雅黑" panose="020B0503020204020204" pitchFamily="34" charset="-122"/>
              </a:rPr>
              <a:t>Split shift and night shift allowance</a:t>
            </a:r>
          </a:p>
          <a:p>
            <a:pPr>
              <a:lnSpc>
                <a:spcPts val="1500"/>
              </a:lnSpc>
            </a:pP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1500"/>
              </a:lnSpc>
            </a:pP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1400" dirty="0">
                <a:latin typeface="Noto Sans SC" panose="020B0200000000000000" pitchFamily="34" charset="-122"/>
                <a:ea typeface="Noto Sans SC" panose="020B0200000000000000" pitchFamily="34" charset="-122"/>
              </a:rPr>
              <a:t>两头班和夜班津</a:t>
            </a:r>
            <a:r>
              <a:rPr lang="zh-CN" altLang="en-US" sz="1400" dirty="0" smtClean="0">
                <a:latin typeface="Noto Sans SC" panose="020B0200000000000000" pitchFamily="34" charset="-122"/>
                <a:ea typeface="Noto Sans SC" panose="020B0200000000000000" pitchFamily="34" charset="-122"/>
              </a:rPr>
              <a:t>贴</a:t>
            </a:r>
            <a:endParaRPr lang="en-US" altLang="zh-CN" sz="1400" dirty="0" smtClean="0">
              <a:latin typeface="Noto Sans SC" panose="020B0200000000000000" pitchFamily="34" charset="-122"/>
              <a:ea typeface="Noto Sans SC" panose="020B0200000000000000" pitchFamily="34" charset="-122"/>
            </a:endParaRPr>
          </a:p>
          <a:p>
            <a:pPr>
              <a:lnSpc>
                <a:spcPts val="1500"/>
              </a:lnSpc>
            </a:pP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ts val="1500"/>
              </a:lnSpc>
              <a:buFont typeface="Arial" panose="020B0604020202020204" pitchFamily="34" charset="0"/>
              <a:buChar char="•"/>
            </a:pP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altLang="zh-CN" sz="1400" b="1" dirty="0">
                <a:latin typeface="Calibre Light"/>
                <a:ea typeface="微软雅黑" panose="020B0503020204020204" pitchFamily="34" charset="-122"/>
              </a:rPr>
              <a:t>Departmental incentives</a:t>
            </a:r>
          </a:p>
          <a:p>
            <a:pPr>
              <a:lnSpc>
                <a:spcPts val="1500"/>
              </a:lnSpc>
            </a:pP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  <a:p>
            <a:pPr>
              <a:lnSpc>
                <a:spcPts val="1500"/>
              </a:lnSpc>
            </a:pP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1400" dirty="0">
                <a:latin typeface="Noto Sans SC" panose="020B0200000000000000" pitchFamily="34" charset="-122"/>
                <a:ea typeface="Noto Sans SC" panose="020B0200000000000000" pitchFamily="34" charset="-122"/>
              </a:rPr>
              <a:t>各部门相关的津贴奖</a:t>
            </a:r>
            <a:r>
              <a:rPr lang="zh-CN" altLang="en-US" sz="1400" dirty="0" smtClean="0">
                <a:latin typeface="Noto Sans SC" panose="020B0200000000000000" pitchFamily="34" charset="-122"/>
                <a:ea typeface="Noto Sans SC" panose="020B0200000000000000" pitchFamily="34" charset="-122"/>
              </a:rPr>
              <a:t>励</a:t>
            </a:r>
            <a:endParaRPr lang="en-US" altLang="zh-CN" sz="1400" dirty="0" smtClean="0">
              <a:latin typeface="Noto Sans SC" panose="020B0200000000000000" pitchFamily="34" charset="-122"/>
              <a:ea typeface="Noto Sans SC" panose="020B0200000000000000" pitchFamily="34" charset="-122"/>
            </a:endParaRPr>
          </a:p>
          <a:p>
            <a:pPr>
              <a:lnSpc>
                <a:spcPts val="1500"/>
              </a:lnSpc>
            </a:pP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1500"/>
              </a:lnSpc>
            </a:pP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</a:p>
          <a:p>
            <a:pPr marL="342900" indent="-34290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altLang="zh-CN" sz="1400" b="1" dirty="0" smtClean="0">
                <a:latin typeface="Calibre Light"/>
                <a:ea typeface="微软雅黑" panose="020B0503020204020204" pitchFamily="34" charset="-122"/>
              </a:rPr>
              <a:t>Outstanding Trainee </a:t>
            </a:r>
            <a:r>
              <a:rPr lang="en-US" altLang="zh-CN" sz="1400" b="1" dirty="0">
                <a:latin typeface="Calibre Light"/>
                <a:ea typeface="微软雅黑" panose="020B0503020204020204" pitchFamily="34" charset="-122"/>
              </a:rPr>
              <a:t>Monthly Award </a:t>
            </a:r>
          </a:p>
          <a:p>
            <a:pPr>
              <a:lnSpc>
                <a:spcPts val="1500"/>
              </a:lnSpc>
            </a:pP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1500"/>
              </a:lnSpc>
            </a:pP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1400" dirty="0" smtClean="0">
                <a:latin typeface="Noto Sans SC" panose="020B0200000000000000" pitchFamily="34" charset="-122"/>
                <a:ea typeface="Noto Sans SC" panose="020B0200000000000000" pitchFamily="34" charset="-122"/>
              </a:rPr>
              <a:t>月度优秀实习生奖励</a:t>
            </a:r>
            <a:endParaRPr lang="en-US" altLang="zh-CN" sz="1400" dirty="0" smtClean="0">
              <a:latin typeface="Noto Sans SC" panose="020B0200000000000000" pitchFamily="34" charset="-122"/>
              <a:ea typeface="Noto Sans SC" panose="020B0200000000000000" pitchFamily="34" charset="-122"/>
            </a:endParaRPr>
          </a:p>
          <a:p>
            <a:pPr>
              <a:lnSpc>
                <a:spcPts val="1500"/>
              </a:lnSpc>
            </a:pP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1500"/>
              </a:lnSpc>
            </a:pPr>
            <a:endParaRPr lang="en-US" altLang="zh-CN" sz="1400" b="1" dirty="0">
              <a:latin typeface="Calibre Light"/>
              <a:ea typeface="微软雅黑" panose="020B0503020204020204" pitchFamily="34" charset="-122"/>
            </a:endParaRPr>
          </a:p>
          <a:p>
            <a:pPr marL="285750" indent="-2857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altLang="zh-CN" sz="1400" b="1" dirty="0">
                <a:latin typeface="Calibre Light"/>
                <a:ea typeface="微软雅黑" panose="020B0503020204020204" pitchFamily="34" charset="-122"/>
              </a:rPr>
              <a:t>PH 300% pay</a:t>
            </a:r>
          </a:p>
          <a:p>
            <a:pPr>
              <a:lnSpc>
                <a:spcPts val="1500"/>
              </a:lnSpc>
            </a:pP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1500"/>
              </a:lnSpc>
            </a:pP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1400" dirty="0">
                <a:latin typeface="Noto Sans SC" panose="020B0200000000000000" pitchFamily="34" charset="-122"/>
                <a:ea typeface="Noto Sans SC" panose="020B0200000000000000" pitchFamily="34" charset="-122"/>
              </a:rPr>
              <a:t>法定节假日三倍工资支</a:t>
            </a:r>
            <a:r>
              <a:rPr lang="zh-CN" altLang="en-US" sz="1400" dirty="0" smtClean="0">
                <a:latin typeface="Noto Sans SC" panose="020B0200000000000000" pitchFamily="34" charset="-122"/>
                <a:ea typeface="Noto Sans SC" panose="020B0200000000000000" pitchFamily="34" charset="-122"/>
              </a:rPr>
              <a:t>付</a:t>
            </a:r>
            <a:endParaRPr lang="en-US" altLang="zh-CN" sz="1400" dirty="0" smtClean="0">
              <a:latin typeface="Noto Sans SC" panose="020B0200000000000000" pitchFamily="34" charset="-122"/>
              <a:ea typeface="Noto Sans SC" panose="020B0200000000000000" pitchFamily="34" charset="-122"/>
            </a:endParaRPr>
          </a:p>
          <a:p>
            <a:pPr>
              <a:lnSpc>
                <a:spcPts val="1500"/>
              </a:lnSpc>
            </a:pP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1500"/>
              </a:lnSpc>
            </a:pP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altLang="zh-CN" sz="1400" b="1" dirty="0">
                <a:latin typeface="Calibre Light"/>
                <a:ea typeface="微软雅黑" panose="020B0503020204020204" pitchFamily="34" charset="-122"/>
              </a:rPr>
              <a:t>8 days off per month</a:t>
            </a:r>
          </a:p>
          <a:p>
            <a:pPr>
              <a:lnSpc>
                <a:spcPts val="1500"/>
              </a:lnSpc>
            </a:pP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1500"/>
              </a:lnSpc>
            </a:pP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1400" dirty="0">
                <a:latin typeface="Noto Sans SC" panose="020B0200000000000000" pitchFamily="34" charset="-122"/>
                <a:ea typeface="Noto Sans SC" panose="020B0200000000000000" pitchFamily="34" charset="-122"/>
              </a:rPr>
              <a:t>月休</a:t>
            </a:r>
            <a:r>
              <a:rPr lang="en-US" altLang="zh-CN" sz="1400" dirty="0">
                <a:latin typeface="Noto Sans SC" panose="020B0200000000000000" pitchFamily="34" charset="-122"/>
                <a:ea typeface="Noto Sans SC" panose="020B0200000000000000" pitchFamily="34" charset="-122"/>
              </a:rPr>
              <a:t>8</a:t>
            </a:r>
            <a:r>
              <a:rPr lang="zh-CN" altLang="en-US" sz="1400" dirty="0" smtClean="0">
                <a:latin typeface="Noto Sans SC" panose="020B0200000000000000" pitchFamily="34" charset="-122"/>
                <a:ea typeface="Noto Sans SC" panose="020B0200000000000000" pitchFamily="34" charset="-122"/>
              </a:rPr>
              <a:t>天</a:t>
            </a:r>
            <a:endParaRPr lang="en-US" altLang="zh-CN" sz="1400" dirty="0" smtClean="0">
              <a:latin typeface="Noto Sans SC" panose="020B0200000000000000" pitchFamily="34" charset="-122"/>
              <a:ea typeface="Noto Sans SC" panose="020B0200000000000000" pitchFamily="34" charset="-122"/>
            </a:endParaRPr>
          </a:p>
          <a:p>
            <a:pPr>
              <a:lnSpc>
                <a:spcPts val="1500"/>
              </a:lnSpc>
            </a:pP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1500"/>
              </a:lnSpc>
            </a:pPr>
            <a:endParaRPr lang="en-US" altLang="zh-CN" sz="1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altLang="zh-CN" sz="1400" b="1" dirty="0" smtClean="0">
                <a:latin typeface="Calibre Light"/>
                <a:ea typeface="微软雅黑" panose="020B0503020204020204" pitchFamily="34" charset="-122"/>
              </a:rPr>
              <a:t>After convert to fulltime will enjoy global colleague escape rate</a:t>
            </a:r>
          </a:p>
          <a:p>
            <a:pPr>
              <a:lnSpc>
                <a:spcPts val="1500"/>
              </a:lnSpc>
            </a:pP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pPr>
              <a:lnSpc>
                <a:spcPts val="1500"/>
              </a:lnSpc>
            </a:pP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400" dirty="0" smtClean="0">
                <a:latin typeface="Noto Sans SC" panose="020B0200000000000000" pitchFamily="34" charset="-122"/>
                <a:ea typeface="Noto Sans SC" panose="020B0200000000000000" pitchFamily="34" charset="-122"/>
              </a:rPr>
              <a:t>转正即享全球员工价</a:t>
            </a:r>
            <a:r>
              <a:rPr lang="en-US" altLang="zh-CN" sz="1400" dirty="0" smtClean="0">
                <a:latin typeface="Noto Sans SC" panose="020B0200000000000000" pitchFamily="34" charset="-122"/>
                <a:ea typeface="Noto Sans SC" panose="020B0200000000000000" pitchFamily="34" charset="-122"/>
              </a:rPr>
              <a:t> </a:t>
            </a:r>
            <a:endParaRPr lang="en-US" altLang="zh-CN" sz="1400" dirty="0">
              <a:latin typeface="Noto Sans SC" panose="020B0200000000000000" pitchFamily="34" charset="-122"/>
              <a:ea typeface="Noto Sans SC" panose="020B0200000000000000" pitchFamily="34" charset="-122"/>
            </a:endParaRPr>
          </a:p>
          <a:p>
            <a:endParaRPr lang="zh-CN" altLang="en-US" dirty="0">
              <a:ea typeface="Noto Serif SC" panose="020202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7194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854" y="-192"/>
            <a:ext cx="13814854" cy="9601200"/>
          </a:xfrm>
          <a:prstGeom prst="rect">
            <a:avLst/>
          </a:prstGeom>
        </p:spPr>
      </p:pic>
      <p:sp>
        <p:nvSpPr>
          <p:cNvPr id="7" name="Content Placeholder 2"/>
          <p:cNvSpPr txBox="1"/>
          <p:nvPr/>
        </p:nvSpPr>
        <p:spPr>
          <a:xfrm>
            <a:off x="942975" y="8462443"/>
            <a:ext cx="6231254" cy="600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20040" indent="-320040" algn="l" defTabSz="1280160" rtl="0" eaLnBrk="1" latinLnBrk="0" hangingPunct="1">
              <a:lnSpc>
                <a:spcPct val="105000"/>
              </a:lnSpc>
              <a:spcBef>
                <a:spcPts val="1400"/>
              </a:spcBef>
              <a:buClr>
                <a:srgbClr val="A88E78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960120" indent="-320040" algn="l" defTabSz="1280160" rtl="0" eaLnBrk="1" latinLnBrk="0" hangingPunct="1">
              <a:lnSpc>
                <a:spcPct val="105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600200" indent="-320040" algn="l" defTabSz="1280160" rtl="0" eaLnBrk="1" latinLnBrk="0" hangingPunct="1">
              <a:lnSpc>
                <a:spcPct val="105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2240280" indent="-320040" algn="l" defTabSz="1280160" rtl="0" eaLnBrk="1" latinLnBrk="0" hangingPunct="1">
              <a:lnSpc>
                <a:spcPct val="105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880360" indent="-320040" algn="l" defTabSz="1280160" rtl="0" eaLnBrk="1" latinLnBrk="0" hangingPunct="1">
              <a:lnSpc>
                <a:spcPct val="105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352044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52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400" i="1" dirty="0" smtClean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942975" y="308916"/>
            <a:ext cx="11830050" cy="989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kern="100" spc="200" baseline="0" dirty="0">
                <a:solidFill>
                  <a:srgbClr val="A88E78"/>
                </a:solidFill>
                <a:latin typeface="Goudy Old Style" panose="02020502050305020303" pitchFamily="18" charset="0"/>
                <a:ea typeface="+mj-ea"/>
                <a:cs typeface="+mj-cs"/>
              </a:defRPr>
            </a:lvl1pPr>
          </a:lstStyle>
          <a:p>
            <a:pPr algn="ctr">
              <a:lnSpc>
                <a:spcPts val="1900"/>
              </a:lnSpc>
              <a:spcBef>
                <a:spcPts val="100"/>
              </a:spcBef>
            </a:pPr>
            <a:r>
              <a:rPr lang="zh-CN" altLang="en-US" sz="2800" b="1" dirty="0" smtClean="0">
                <a:solidFill>
                  <a:srgbClr val="595757"/>
                </a:solidFill>
                <a:latin typeface="NotoSerifSC-Light"/>
                <a:ea typeface="Noto Serif SC" panose="02020200000000000000" pitchFamily="18" charset="-122"/>
                <a:cs typeface="Microsoft YaHei UI"/>
              </a:rPr>
              <a:t>嘉入卓越</a:t>
            </a:r>
            <a:r>
              <a:rPr lang="en-US" altLang="zh-CN" sz="2800" b="1" spc="225" dirty="0" smtClean="0">
                <a:solidFill>
                  <a:srgbClr val="595757"/>
                </a:solidFill>
                <a:latin typeface="NotoSerifSC-Light"/>
                <a:ea typeface="Noto Serif SC" panose="02020200000000000000" pitchFamily="18" charset="-122"/>
                <a:cs typeface="Microsoft YaHei UI"/>
              </a:rPr>
              <a:t> </a:t>
            </a:r>
            <a:r>
              <a:rPr lang="zh-CN" altLang="en-US" sz="2800" b="1" dirty="0" smtClean="0">
                <a:solidFill>
                  <a:srgbClr val="595757"/>
                </a:solidFill>
                <a:latin typeface="NotoSerifSC-Light"/>
                <a:ea typeface="Noto Serif SC" panose="02020200000000000000" pitchFamily="18" charset="-122"/>
                <a:cs typeface="Microsoft YaHei UI"/>
              </a:rPr>
              <a:t>星途璀璨</a:t>
            </a:r>
            <a:r>
              <a:rPr lang="en-US" altLang="zh-CN" sz="2800" b="1" dirty="0" smtClean="0">
                <a:solidFill>
                  <a:srgbClr val="595757"/>
                </a:solidFill>
                <a:latin typeface="NotoSerifSC-Light"/>
                <a:ea typeface="Noto Serif SC" panose="02020200000000000000" pitchFamily="18" charset="-122"/>
                <a:cs typeface="Microsoft YaHei UI"/>
              </a:rPr>
              <a:t/>
            </a:r>
            <a:br>
              <a:rPr lang="en-US" altLang="zh-CN" sz="2800" b="1" dirty="0" smtClean="0">
                <a:solidFill>
                  <a:srgbClr val="595757"/>
                </a:solidFill>
                <a:latin typeface="NotoSerifSC-Light"/>
                <a:ea typeface="Noto Serif SC" panose="02020200000000000000" pitchFamily="18" charset="-122"/>
                <a:cs typeface="Microsoft YaHei UI"/>
              </a:rPr>
            </a:br>
            <a:r>
              <a:rPr lang="en-US" altLang="zh-CN" sz="2800" dirty="0" smtClean="0">
                <a:latin typeface="Microsoft YaHei UI"/>
                <a:ea typeface="Noto Serif SC" panose="02020200000000000000" pitchFamily="18" charset="-122"/>
                <a:cs typeface="Microsoft YaHei UI"/>
              </a:rPr>
              <a:t/>
            </a:r>
            <a:br>
              <a:rPr lang="en-US" altLang="zh-CN" sz="2800" dirty="0" smtClean="0">
                <a:latin typeface="Microsoft YaHei UI"/>
                <a:ea typeface="Noto Serif SC" panose="02020200000000000000" pitchFamily="18" charset="-122"/>
                <a:cs typeface="Microsoft YaHei UI"/>
              </a:rPr>
            </a:br>
            <a:r>
              <a:rPr lang="en-US" altLang="zh-CN" i="1" spc="85" dirty="0" smtClean="0">
                <a:solidFill>
                  <a:srgbClr val="595757"/>
                </a:solidFill>
                <a:latin typeface="Calibre Light"/>
                <a:ea typeface="Noto Serif SC" panose="02020200000000000000" pitchFamily="18" charset="-122"/>
                <a:cs typeface="Georgia"/>
              </a:rPr>
              <a:t>CRAFTING</a:t>
            </a:r>
            <a:r>
              <a:rPr lang="en-US" altLang="zh-CN" i="1" spc="204" dirty="0" smtClean="0">
                <a:solidFill>
                  <a:srgbClr val="595757"/>
                </a:solidFill>
                <a:latin typeface="Calibre Light"/>
                <a:ea typeface="Noto Serif SC" panose="02020200000000000000" pitchFamily="18" charset="-122"/>
                <a:cs typeface="Georgia"/>
              </a:rPr>
              <a:t> </a:t>
            </a:r>
            <a:r>
              <a:rPr lang="en-US" altLang="zh-CN" i="1" spc="114" dirty="0" smtClean="0">
                <a:solidFill>
                  <a:srgbClr val="595757"/>
                </a:solidFill>
                <a:latin typeface="Calibre Light"/>
                <a:ea typeface="Noto Serif SC" panose="02020200000000000000" pitchFamily="18" charset="-122"/>
                <a:cs typeface="Georgia"/>
              </a:rPr>
              <a:t>YOUR</a:t>
            </a:r>
            <a:r>
              <a:rPr lang="en-US" altLang="zh-CN" i="1" spc="210" dirty="0" smtClean="0">
                <a:solidFill>
                  <a:srgbClr val="595757"/>
                </a:solidFill>
                <a:latin typeface="Calibre Light"/>
                <a:ea typeface="Noto Serif SC" panose="02020200000000000000" pitchFamily="18" charset="-122"/>
                <a:cs typeface="Georgia"/>
              </a:rPr>
              <a:t> </a:t>
            </a:r>
            <a:r>
              <a:rPr lang="en-US" altLang="zh-CN" i="1" spc="85" dirty="0" smtClean="0">
                <a:solidFill>
                  <a:srgbClr val="595757"/>
                </a:solidFill>
                <a:latin typeface="Calibre Light"/>
                <a:ea typeface="Noto Serif SC" panose="02020200000000000000" pitchFamily="18" charset="-122"/>
                <a:cs typeface="Georgia"/>
              </a:rPr>
              <a:t>LEGENDARY</a:t>
            </a:r>
            <a:r>
              <a:rPr lang="en-US" altLang="zh-CN" i="1" spc="204" dirty="0" smtClean="0">
                <a:solidFill>
                  <a:srgbClr val="595757"/>
                </a:solidFill>
                <a:latin typeface="Calibre Light"/>
                <a:ea typeface="Noto Serif SC" panose="02020200000000000000" pitchFamily="18" charset="-122"/>
                <a:cs typeface="Georgia"/>
              </a:rPr>
              <a:t> </a:t>
            </a:r>
            <a:r>
              <a:rPr lang="en-US" altLang="zh-CN" i="1" spc="50" dirty="0" smtClean="0">
                <a:solidFill>
                  <a:srgbClr val="595757"/>
                </a:solidFill>
                <a:latin typeface="Calibre Light"/>
                <a:ea typeface="Noto Serif SC" panose="02020200000000000000" pitchFamily="18" charset="-122"/>
                <a:cs typeface="Georgia"/>
              </a:rPr>
              <a:t>JOURNEY</a:t>
            </a:r>
            <a:r>
              <a:rPr lang="en-US" altLang="zh-CN" i="1" spc="210" dirty="0" smtClean="0">
                <a:solidFill>
                  <a:srgbClr val="595757"/>
                </a:solidFill>
                <a:latin typeface="Calibre Light"/>
                <a:ea typeface="Noto Serif SC" panose="02020200000000000000" pitchFamily="18" charset="-122"/>
                <a:cs typeface="Georgia"/>
              </a:rPr>
              <a:t> </a:t>
            </a:r>
            <a:r>
              <a:rPr lang="en-US" altLang="zh-CN" i="1" spc="80" dirty="0" smtClean="0">
                <a:solidFill>
                  <a:srgbClr val="595757"/>
                </a:solidFill>
                <a:latin typeface="Calibre Light"/>
                <a:ea typeface="Noto Serif SC" panose="02020200000000000000" pitchFamily="18" charset="-122"/>
                <a:cs typeface="Georgia"/>
              </a:rPr>
              <a:t>WITH</a:t>
            </a:r>
            <a:r>
              <a:rPr lang="en-US" altLang="zh-CN" i="1" spc="204" dirty="0" smtClean="0">
                <a:solidFill>
                  <a:srgbClr val="595757"/>
                </a:solidFill>
                <a:latin typeface="Calibre Light"/>
                <a:ea typeface="Noto Serif SC" panose="02020200000000000000" pitchFamily="18" charset="-122"/>
                <a:cs typeface="Georgia"/>
              </a:rPr>
              <a:t> </a:t>
            </a:r>
            <a:r>
              <a:rPr lang="en-US" altLang="zh-CN" i="1" spc="90" dirty="0" smtClean="0">
                <a:solidFill>
                  <a:srgbClr val="595757"/>
                </a:solidFill>
                <a:latin typeface="Calibre Light"/>
                <a:ea typeface="Noto Serif SC" panose="02020200000000000000" pitchFamily="18" charset="-122"/>
                <a:cs typeface="Georgia"/>
              </a:rPr>
              <a:t>CAPELLA</a:t>
            </a:r>
            <a:endParaRPr lang="en-US" altLang="zh-CN" dirty="0">
              <a:latin typeface="Calibre Light"/>
              <a:ea typeface="Noto Serif SC" panose="02020200000000000000" pitchFamily="18" charset="-122"/>
              <a:cs typeface="Georgi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459063" y="1889049"/>
            <a:ext cx="5223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800" b="1" dirty="0" smtClean="0">
                <a:solidFill>
                  <a:schemeClr val="bg1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Calibri" panose="020F0502020204030204" pitchFamily="34" charset="0"/>
              </a:rPr>
              <a:t>职位空缺</a:t>
            </a:r>
            <a:endParaRPr lang="en-US" sz="4800" b="1" dirty="0">
              <a:solidFill>
                <a:schemeClr val="bg1"/>
              </a:solidFill>
              <a:latin typeface="Noto Sans SC" panose="020B0200000000000000" pitchFamily="34" charset="-122"/>
              <a:ea typeface="Noto Sans SC" panose="020B0200000000000000" pitchFamily="34" charset="-122"/>
              <a:cs typeface="Calibri" panose="020F0502020204030204" pitchFamily="34" charset="0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735"/>
            <a:ext cx="1592833" cy="1191308"/>
          </a:xfrm>
          <a:prstGeom prst="rect">
            <a:avLst/>
          </a:prstGeom>
        </p:spPr>
      </p:pic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580566"/>
              </p:ext>
            </p:extLst>
          </p:nvPr>
        </p:nvGraphicFramePr>
        <p:xfrm>
          <a:off x="1384300" y="3047831"/>
          <a:ext cx="10591800" cy="54952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32864">
                  <a:extLst>
                    <a:ext uri="{9D8B030D-6E8A-4147-A177-3AD203B41FA5}">
                      <a16:colId xmlns:a16="http://schemas.microsoft.com/office/drawing/2014/main" val="493669864"/>
                    </a:ext>
                  </a:extLst>
                </a:gridCol>
                <a:gridCol w="1230636">
                  <a:extLst>
                    <a:ext uri="{9D8B030D-6E8A-4147-A177-3AD203B41FA5}">
                      <a16:colId xmlns:a16="http://schemas.microsoft.com/office/drawing/2014/main" val="2558592209"/>
                    </a:ext>
                  </a:extLst>
                </a:gridCol>
                <a:gridCol w="692232">
                  <a:extLst>
                    <a:ext uri="{9D8B030D-6E8A-4147-A177-3AD203B41FA5}">
                      <a16:colId xmlns:a16="http://schemas.microsoft.com/office/drawing/2014/main" val="3531795650"/>
                    </a:ext>
                  </a:extLst>
                </a:gridCol>
                <a:gridCol w="3643836">
                  <a:extLst>
                    <a:ext uri="{9D8B030D-6E8A-4147-A177-3AD203B41FA5}">
                      <a16:colId xmlns:a16="http://schemas.microsoft.com/office/drawing/2014/main" val="502290980"/>
                    </a:ext>
                  </a:extLst>
                </a:gridCol>
                <a:gridCol w="692232">
                  <a:extLst>
                    <a:ext uri="{9D8B030D-6E8A-4147-A177-3AD203B41FA5}">
                      <a16:colId xmlns:a16="http://schemas.microsoft.com/office/drawing/2014/main" val="1074624164"/>
                    </a:ext>
                  </a:extLst>
                </a:gridCol>
              </a:tblGrid>
              <a:tr h="785032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u="none" strike="noStrike">
                          <a:effectLst/>
                        </a:rPr>
                        <a:t>丝路餐厅实习生</a:t>
                      </a:r>
                      <a:br>
                        <a:rPr lang="zh-CN" altLang="en-US" sz="1600" u="none" strike="noStrike">
                          <a:effectLst/>
                        </a:rPr>
                      </a:br>
                      <a:r>
                        <a:rPr lang="en-US" sz="1600" u="none" strike="noStrike">
                          <a:effectLst/>
                        </a:rPr>
                        <a:t>Silk Road Trainee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Noto Sans SC" panose="020B0200000000000000" pitchFamily="34" charset="-122"/>
                        <a:ea typeface="Noto Sans SC" panose="020B0200000000000000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u="none" strike="noStrike">
                          <a:effectLst/>
                        </a:rPr>
                        <a:t>2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Noto Sans SC" panose="020B0200000000000000" pitchFamily="34" charset="-122"/>
                        <a:ea typeface="Noto Sans SC" panose="020B0200000000000000" pitchFamily="34" charset="-122"/>
                      </a:endParaRPr>
                    </a:p>
                  </a:txBody>
                  <a:tcPr marL="0" marR="0" marT="0" marB="0" anchor="ctr"/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　</a:t>
                      </a:r>
                      <a:endParaRPr lang="zh-CN" altLang="en-US" sz="1600" b="0" i="0" u="none" strike="noStrike">
                        <a:effectLst/>
                        <a:latin typeface="Noto Sans SC" panose="020B0200000000000000" pitchFamily="34" charset="-122"/>
                        <a:ea typeface="Noto Sans SC" panose="020B0200000000000000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u="none" strike="noStrike">
                          <a:effectLst/>
                        </a:rPr>
                        <a:t>礼宾部实习生</a:t>
                      </a:r>
                      <a:br>
                        <a:rPr lang="zh-CN" altLang="en-US" sz="1600" u="none" strike="noStrike">
                          <a:effectLst/>
                        </a:rPr>
                      </a:br>
                      <a:r>
                        <a:rPr lang="en-US" sz="1600" u="none" strike="noStrike">
                          <a:effectLst/>
                        </a:rPr>
                        <a:t>Concierge Trainee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Noto Sans SC" panose="020B0200000000000000" pitchFamily="34" charset="-122"/>
                        <a:ea typeface="Noto Sans SC" panose="020B0200000000000000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u="none" strike="noStrike">
                          <a:effectLst/>
                        </a:rPr>
                        <a:t>5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Noto Sans SC" panose="020B0200000000000000" pitchFamily="34" charset="-122"/>
                        <a:ea typeface="Noto Sans SC" panose="020B0200000000000000" pitchFamily="34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37841949"/>
                  </a:ext>
                </a:extLst>
              </a:tr>
              <a:tr h="785032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u="none" strike="noStrike">
                          <a:effectLst/>
                        </a:rPr>
                        <a:t>兰亭中餐厅实习生</a:t>
                      </a:r>
                      <a:br>
                        <a:rPr lang="zh-CN" altLang="en-US" sz="1600" u="none" strike="noStrike">
                          <a:effectLst/>
                        </a:rPr>
                      </a:br>
                      <a:r>
                        <a:rPr lang="en-US" sz="1600" u="none" strike="noStrike">
                          <a:effectLst/>
                        </a:rPr>
                        <a:t>Lanting Trainee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Noto Sans SC" panose="020B0200000000000000" pitchFamily="34" charset="-122"/>
                        <a:ea typeface="Noto Sans SC" panose="020B0200000000000000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u="none" strike="noStrike">
                          <a:effectLst/>
                        </a:rPr>
                        <a:t>2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Noto Sans SC" panose="020B0200000000000000" pitchFamily="34" charset="-122"/>
                        <a:ea typeface="Noto Sans SC" panose="020B0200000000000000" pitchFamily="34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u="none" strike="noStrike">
                          <a:effectLst/>
                        </a:rPr>
                        <a:t>财务部实习生</a:t>
                      </a:r>
                      <a:br>
                        <a:rPr lang="zh-CN" altLang="en-US" sz="1600" u="none" strike="noStrike">
                          <a:effectLst/>
                        </a:rPr>
                      </a:br>
                      <a:r>
                        <a:rPr lang="en-US" sz="1600" u="none" strike="noStrike">
                          <a:effectLst/>
                        </a:rPr>
                        <a:t>Finance Trainee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Noto Sans SC" panose="020B0200000000000000" pitchFamily="34" charset="-122"/>
                        <a:ea typeface="Noto Sans SC" panose="020B0200000000000000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u="none" strike="noStrike">
                          <a:effectLst/>
                        </a:rPr>
                        <a:t>1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Noto Sans SC" panose="020B0200000000000000" pitchFamily="34" charset="-122"/>
                        <a:ea typeface="Noto Sans SC" panose="020B0200000000000000" pitchFamily="34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74710143"/>
                  </a:ext>
                </a:extLst>
              </a:tr>
              <a:tr h="7850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Saibai Sabai </a:t>
                      </a:r>
                      <a:r>
                        <a:rPr lang="zh-CN" altLang="en-US" sz="1600" u="none" strike="noStrike">
                          <a:effectLst/>
                        </a:rPr>
                        <a:t>餐厅实习生</a:t>
                      </a:r>
                      <a:br>
                        <a:rPr lang="zh-CN" altLang="en-US" sz="1600" u="none" strike="noStrike">
                          <a:effectLst/>
                        </a:rPr>
                      </a:br>
                      <a:r>
                        <a:rPr lang="en-US" sz="1600" u="none" strike="noStrike">
                          <a:effectLst/>
                        </a:rPr>
                        <a:t>Sabai Sabai Trainee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Noto Sans SC" panose="020B0200000000000000" pitchFamily="34" charset="-122"/>
                        <a:ea typeface="Noto Sans SC" panose="020B0200000000000000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u="none" strike="noStrike">
                          <a:effectLst/>
                        </a:rPr>
                        <a:t>2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Noto Sans SC" panose="020B0200000000000000" pitchFamily="34" charset="-122"/>
                        <a:ea typeface="Noto Sans SC" panose="020B0200000000000000" pitchFamily="34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u="none" strike="noStrike">
                          <a:effectLst/>
                        </a:rPr>
                        <a:t>客房部实习生</a:t>
                      </a:r>
                      <a:br>
                        <a:rPr lang="zh-CN" altLang="en-US" sz="1600" u="none" strike="noStrike">
                          <a:effectLst/>
                        </a:rPr>
                      </a:br>
                      <a:r>
                        <a:rPr lang="en-US" sz="1600" u="none" strike="noStrike">
                          <a:effectLst/>
                        </a:rPr>
                        <a:t>Housekeeping Trainee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Noto Sans SC" panose="020B0200000000000000" pitchFamily="34" charset="-122"/>
                        <a:ea typeface="Noto Sans SC" panose="020B0200000000000000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u="none" strike="noStrike">
                          <a:effectLst/>
                        </a:rPr>
                        <a:t>4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Noto Sans SC" panose="020B0200000000000000" pitchFamily="34" charset="-122"/>
                        <a:ea typeface="Noto Sans SC" panose="020B0200000000000000" pitchFamily="34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00289336"/>
                  </a:ext>
                </a:extLst>
              </a:tr>
              <a:tr h="785032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u="none" strike="noStrike">
                          <a:effectLst/>
                        </a:rPr>
                        <a:t>文旅官实习生</a:t>
                      </a:r>
                      <a:br>
                        <a:rPr lang="zh-CN" altLang="en-US" sz="1600" u="none" strike="noStrike">
                          <a:effectLst/>
                        </a:rPr>
                      </a:br>
                      <a:r>
                        <a:rPr lang="en-US" sz="1600" u="none" strike="noStrike">
                          <a:effectLst/>
                        </a:rPr>
                        <a:t>Culturist Trainee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Noto Sans SC" panose="020B0200000000000000" pitchFamily="34" charset="-122"/>
                        <a:ea typeface="Noto Sans SC" panose="020B0200000000000000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u="none" strike="noStrike">
                          <a:effectLst/>
                        </a:rPr>
                        <a:t>2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Noto Sans SC" panose="020B0200000000000000" pitchFamily="34" charset="-122"/>
                        <a:ea typeface="Noto Sans SC" panose="020B0200000000000000" pitchFamily="34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u="none" strike="noStrike">
                          <a:effectLst/>
                        </a:rPr>
                        <a:t>康乐部实习生</a:t>
                      </a:r>
                      <a:br>
                        <a:rPr lang="zh-CN" altLang="en-US" sz="1600" u="none" strike="noStrike">
                          <a:effectLst/>
                        </a:rPr>
                      </a:br>
                      <a:r>
                        <a:rPr lang="en-US" sz="1600" u="none" strike="noStrike">
                          <a:effectLst/>
                        </a:rPr>
                        <a:t>Recreation Trainee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Noto Sans SC" panose="020B0200000000000000" pitchFamily="34" charset="-122"/>
                        <a:ea typeface="Noto Sans SC" panose="020B0200000000000000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u="none" strike="noStrike">
                          <a:effectLst/>
                        </a:rPr>
                        <a:t>3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Noto Sans SC" panose="020B0200000000000000" pitchFamily="34" charset="-122"/>
                        <a:ea typeface="Noto Sans SC" panose="020B0200000000000000" pitchFamily="34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24297074"/>
                  </a:ext>
                </a:extLst>
              </a:tr>
              <a:tr h="785032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u="none" strike="noStrike">
                          <a:effectLst/>
                        </a:rPr>
                        <a:t>送餐部实习生</a:t>
                      </a:r>
                      <a:br>
                        <a:rPr lang="zh-CN" altLang="en-US" sz="1600" u="none" strike="noStrike">
                          <a:effectLst/>
                        </a:rPr>
                      </a:br>
                      <a:r>
                        <a:rPr lang="en-US" sz="1600" u="none" strike="noStrike">
                          <a:effectLst/>
                        </a:rPr>
                        <a:t>In Room Daining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Noto Sans SC" panose="020B0200000000000000" pitchFamily="34" charset="-122"/>
                        <a:ea typeface="Noto Sans SC" panose="020B0200000000000000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u="none" strike="noStrike">
                          <a:effectLst/>
                        </a:rPr>
                        <a:t>2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Noto Sans SC" panose="020B0200000000000000" pitchFamily="34" charset="-122"/>
                        <a:ea typeface="Noto Sans SC" panose="020B0200000000000000" pitchFamily="34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u="none" strike="noStrike">
                          <a:effectLst/>
                        </a:rPr>
                        <a:t>总机实习生</a:t>
                      </a:r>
                      <a:br>
                        <a:rPr lang="zh-CN" altLang="en-US" sz="1600" u="none" strike="noStrike">
                          <a:effectLst/>
                        </a:rPr>
                      </a:br>
                      <a:r>
                        <a:rPr lang="en-US" sz="1600" u="none" strike="noStrike">
                          <a:effectLst/>
                        </a:rPr>
                        <a:t>Communications Trainee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Noto Sans SC" panose="020B0200000000000000" pitchFamily="34" charset="-122"/>
                        <a:ea typeface="Noto Sans SC" panose="020B0200000000000000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u="none" strike="noStrike">
                          <a:effectLst/>
                        </a:rPr>
                        <a:t>2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Noto Sans SC" panose="020B0200000000000000" pitchFamily="34" charset="-122"/>
                        <a:ea typeface="Noto Sans SC" panose="020B0200000000000000" pitchFamily="34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47554461"/>
                  </a:ext>
                </a:extLst>
              </a:tr>
              <a:tr h="785032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u="none" strike="noStrike">
                          <a:effectLst/>
                        </a:rPr>
                        <a:t>市场销售部实习生</a:t>
                      </a:r>
                      <a:br>
                        <a:rPr lang="zh-CN" altLang="en-US" sz="1600" u="none" strike="noStrike">
                          <a:effectLst/>
                        </a:rPr>
                      </a:br>
                      <a:r>
                        <a:rPr lang="en-US" sz="1600" u="none" strike="noStrike">
                          <a:effectLst/>
                        </a:rPr>
                        <a:t>Sales &amp; Marketing Trainee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Noto Sans SC" panose="020B0200000000000000" pitchFamily="34" charset="-122"/>
                        <a:ea typeface="Noto Sans SC" panose="020B0200000000000000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u="none" strike="noStrike">
                          <a:effectLst/>
                        </a:rPr>
                        <a:t>1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Noto Sans SC" panose="020B0200000000000000" pitchFamily="34" charset="-122"/>
                        <a:ea typeface="Noto Sans SC" panose="020B0200000000000000" pitchFamily="34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u="none" strike="noStrike">
                          <a:effectLst/>
                        </a:rPr>
                        <a:t>水疗实习生</a:t>
                      </a:r>
                      <a:br>
                        <a:rPr lang="zh-CN" altLang="en-US" sz="1600" u="none" strike="noStrike">
                          <a:effectLst/>
                        </a:rPr>
                      </a:br>
                      <a:r>
                        <a:rPr lang="en-US" sz="1600" u="none" strike="noStrike">
                          <a:effectLst/>
                        </a:rPr>
                        <a:t>SPA Trainee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Noto Sans SC" panose="020B0200000000000000" pitchFamily="34" charset="-122"/>
                        <a:ea typeface="Noto Sans SC" panose="020B0200000000000000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u="none" strike="noStrike">
                          <a:effectLst/>
                        </a:rPr>
                        <a:t>1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Noto Sans SC" panose="020B0200000000000000" pitchFamily="34" charset="-122"/>
                        <a:ea typeface="Noto Sans SC" panose="020B0200000000000000" pitchFamily="34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77235763"/>
                  </a:ext>
                </a:extLst>
              </a:tr>
              <a:tr h="785032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u="none" strike="noStrike">
                          <a:effectLst/>
                        </a:rPr>
                        <a:t>西厨房实习生</a:t>
                      </a:r>
                      <a:br>
                        <a:rPr lang="zh-CN" altLang="en-US" sz="1600" u="none" strike="noStrike">
                          <a:effectLst/>
                        </a:rPr>
                      </a:br>
                      <a:r>
                        <a:rPr lang="en-US" sz="1600" u="none" strike="noStrike">
                          <a:effectLst/>
                        </a:rPr>
                        <a:t>West Kitchen Trainee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Noto Sans SC" panose="020B0200000000000000" pitchFamily="34" charset="-122"/>
                        <a:ea typeface="Noto Sans SC" panose="020B0200000000000000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u="none" strike="noStrike">
                          <a:effectLst/>
                        </a:rPr>
                        <a:t>1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Noto Sans SC" panose="020B0200000000000000" pitchFamily="34" charset="-122"/>
                        <a:ea typeface="Noto Sans SC" panose="020B0200000000000000" pitchFamily="34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u="none" strike="noStrike">
                          <a:effectLst/>
                        </a:rPr>
                        <a:t>泰餐厅厨房实习生</a:t>
                      </a:r>
                      <a:br>
                        <a:rPr lang="zh-CN" altLang="en-US" sz="1600" u="none" strike="noStrike">
                          <a:effectLst/>
                        </a:rPr>
                      </a:br>
                      <a:r>
                        <a:rPr lang="en-US" sz="1600" u="none" strike="noStrike">
                          <a:effectLst/>
                        </a:rPr>
                        <a:t>Sabai Kitchen Trainee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Noto Sans SC" panose="020B0200000000000000" pitchFamily="34" charset="-122"/>
                        <a:ea typeface="Noto Sans SC" panose="020B0200000000000000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u="none" strike="noStrike" dirty="0">
                          <a:effectLst/>
                        </a:rPr>
                        <a:t>1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Noto Sans SC" panose="020B0200000000000000" pitchFamily="34" charset="-122"/>
                        <a:ea typeface="Noto Sans SC" panose="020B0200000000000000" pitchFamily="34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9998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32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Capella Training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pella Training" id="{27D571D8-1B76-4881-9D30-9D3BB2F1E901}" vid="{9CAA2361-6618-4A1F-B10B-299CFF0372F0}"/>
    </a:ext>
  </a:extLst>
</a:theme>
</file>

<file path=ppt/theme/theme3.xml><?xml version="1.0" encoding="utf-8"?>
<a:theme xmlns:a="http://schemas.openxmlformats.org/drawingml/2006/main" name="2_Capella Training">
  <a:themeElements>
    <a:clrScheme name="Custom 1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pella Training" id="{27D571D8-1B76-4881-9D30-9D3BB2F1E901}" vid="{9CAA2361-6618-4A1F-B10B-299CFF0372F0}"/>
    </a:ext>
  </a:extLst>
</a:theme>
</file>

<file path=ppt/theme/theme4.xml><?xml version="1.0" encoding="utf-8"?>
<a:theme xmlns:a="http://schemas.openxmlformats.org/drawingml/2006/main" name="4_Capella Training">
  <a:themeElements>
    <a:clrScheme name="Custom 1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pella Training" id="{27D571D8-1B76-4881-9D30-9D3BB2F1E901}" vid="{9CAA2361-6618-4A1F-B10B-299CFF0372F0}"/>
    </a:ext>
  </a:extLst>
</a:theme>
</file>

<file path=ppt/theme/theme5.xml><?xml version="1.0" encoding="utf-8"?>
<a:theme xmlns:a="http://schemas.openxmlformats.org/drawingml/2006/main" name="5_Capella Training">
  <a:themeElements>
    <a:clrScheme name="Custom 1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pella Training" id="{27D571D8-1B76-4881-9D30-9D3BB2F1E901}" vid="{9CAA2361-6618-4A1F-B10B-299CFF0372F0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CHG PPT Template_Sept 2018</Template>
  <TotalTime>12154</TotalTime>
  <Words>270</Words>
  <Application>Microsoft Office PowerPoint</Application>
  <PresentationFormat>自定义</PresentationFormat>
  <Paragraphs>89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10</vt:i4>
      </vt:variant>
    </vt:vector>
  </HeadingPairs>
  <TitlesOfParts>
    <vt:vector size="32" baseType="lpstr">
      <vt:lpstr>Berthold Akzidenz Grotesk BE</vt:lpstr>
      <vt:lpstr>Calibre Light</vt:lpstr>
      <vt:lpstr>Goudy-Lig</vt:lpstr>
      <vt:lpstr>GoudyWtcT</vt:lpstr>
      <vt:lpstr>Microsoft YaHei UI</vt:lpstr>
      <vt:lpstr>Noto Sans SC</vt:lpstr>
      <vt:lpstr>Noto Serif SC</vt:lpstr>
      <vt:lpstr>NotoSerifSC-Light</vt:lpstr>
      <vt:lpstr>等线</vt:lpstr>
      <vt:lpstr>微软雅黑</vt:lpstr>
      <vt:lpstr>Arial</vt:lpstr>
      <vt:lpstr>Calibri</vt:lpstr>
      <vt:lpstr>Calibri Light</vt:lpstr>
      <vt:lpstr>Cambria</vt:lpstr>
      <vt:lpstr>Georgia</vt:lpstr>
      <vt:lpstr>Goudy Old Style</vt:lpstr>
      <vt:lpstr>Wingdings</vt:lpstr>
      <vt:lpstr>Office Theme</vt:lpstr>
      <vt:lpstr>3_Capella Training</vt:lpstr>
      <vt:lpstr>2_Capella Training</vt:lpstr>
      <vt:lpstr>4_Capella Training</vt:lpstr>
      <vt:lpstr>5_Capella Training</vt:lpstr>
      <vt:lpstr> Capella Tufu Bay,Hainan 海南土福湾嘉佩乐度假酒店   </vt:lpstr>
      <vt:lpstr>我们提供</vt:lpstr>
      <vt:lpstr>晓满园宿舍</vt:lpstr>
      <vt:lpstr>晓满园宿舍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CAPELLA CURATES: PROGRAM IDEAS</dc:title>
  <dc:creator>Fransisca Santosa</dc:creator>
  <cp:lastModifiedBy>Angel Han</cp:lastModifiedBy>
  <cp:revision>322</cp:revision>
  <cp:lastPrinted>2024-12-10T09:08:42Z</cp:lastPrinted>
  <dcterms:created xsi:type="dcterms:W3CDTF">2018-09-17T08:13:00Z</dcterms:created>
  <dcterms:modified xsi:type="dcterms:W3CDTF">2026-04-29T11:33:35Z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1033-10.2.0.7549</vt:lpwstr>
  </property>
</Properties>
</file>